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25.xml" ContentType="application/vnd.openxmlformats-officedocument.presentationml.tags+xml"/>
  <Override PartName="/ppt/notesSlides/notesSlide3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tags/tag27.xml" ContentType="application/vnd.openxmlformats-officedocument.presentationml.tags+xml"/>
  <Override PartName="/ppt/notesSlides/notesSlide3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0.xml" ContentType="application/vnd.openxmlformats-officedocument.presentationml.tags+xml"/>
  <Override PartName="/ppt/notesSlides/notesSlide38.xml" ContentType="application/vnd.openxmlformats-officedocument.presentationml.notesSlide+xml"/>
  <Override PartName="/ppt/tags/tag31.xml" ContentType="application/vnd.openxmlformats-officedocument.presentationml.tags+xml"/>
  <Override PartName="/ppt/notesSlides/notesSlide39.xml" ContentType="application/vnd.openxmlformats-officedocument.presentationml.notesSlide+xml"/>
  <Override PartName="/ppt/tags/tag32.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notesSlides/notesSlide41.xml" ContentType="application/vnd.openxmlformats-officedocument.presentationml.notesSlide+xml"/>
  <Override PartName="/ppt/tags/tag34.xml" ContentType="application/vnd.openxmlformats-officedocument.presentationml.tags+xml"/>
  <Override PartName="/ppt/notesSlides/notesSlide42.xml" ContentType="application/vnd.openxmlformats-officedocument.presentationml.notesSlide+xml"/>
  <Override PartName="/ppt/tags/tag35.xml" ContentType="application/vnd.openxmlformats-officedocument.presentationml.tags+xml"/>
  <Override PartName="/ppt/notesSlides/notesSlide43.xml" ContentType="application/vnd.openxmlformats-officedocument.presentationml.notesSlide+xml"/>
  <Override PartName="/ppt/tags/tag36.xml" ContentType="application/vnd.openxmlformats-officedocument.presentationml.tags+xml"/>
  <Override PartName="/ppt/notesSlides/notesSlide44.xml" ContentType="application/vnd.openxmlformats-officedocument.presentationml.notesSlide+xml"/>
  <Override PartName="/ppt/tags/tag37.xml" ContentType="application/vnd.openxmlformats-officedocument.presentationml.tags+xml"/>
  <Override PartName="/ppt/notesSlides/notesSlide45.xml" ContentType="application/vnd.openxmlformats-officedocument.presentationml.notesSlide+xml"/>
  <Override PartName="/ppt/tags/tag38.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39.xml" ContentType="application/vnd.openxmlformats-officedocument.presentationml.tags+xml"/>
  <Override PartName="/ppt/notesSlides/notesSlide48.xml" ContentType="application/vnd.openxmlformats-officedocument.presentationml.notesSlide+xml"/>
  <Override PartName="/ppt/tags/tag40.xml" ContentType="application/vnd.openxmlformats-officedocument.presentationml.tags+xml"/>
  <Override PartName="/ppt/notesSlides/notesSlide49.xml" ContentType="application/vnd.openxmlformats-officedocument.presentationml.notesSlide+xml"/>
  <Override PartName="/ppt/tags/tag41.xml" ContentType="application/vnd.openxmlformats-officedocument.presentationml.tags+xml"/>
  <Override PartName="/ppt/notesSlides/notesSlide50.xml" ContentType="application/vnd.openxmlformats-officedocument.presentationml.notesSlide+xml"/>
  <Override PartName="/ppt/tags/tag42.xml" ContentType="application/vnd.openxmlformats-officedocument.presentationml.tags+xml"/>
  <Override PartName="/ppt/notesSlides/notesSlide51.xml" ContentType="application/vnd.openxmlformats-officedocument.presentationml.notesSlide+xml"/>
  <Override PartName="/ppt/tags/tag43.xml" ContentType="application/vnd.openxmlformats-officedocument.presentationml.tags+xml"/>
  <Override PartName="/ppt/notesSlides/notesSlide52.xml" ContentType="application/vnd.openxmlformats-officedocument.presentationml.notesSlide+xml"/>
  <Override PartName="/ppt/tags/tag44.xml" ContentType="application/vnd.openxmlformats-officedocument.presentationml.tags+xml"/>
  <Override PartName="/ppt/notesSlides/notesSlide53.xml" ContentType="application/vnd.openxmlformats-officedocument.presentationml.notesSlide+xml"/>
  <Override PartName="/ppt/tags/tag45.xml" ContentType="application/vnd.openxmlformats-officedocument.presentationml.tags+xml"/>
  <Override PartName="/ppt/notesSlides/notesSlide54.xml" ContentType="application/vnd.openxmlformats-officedocument.presentationml.notesSlide+xml"/>
  <Override PartName="/ppt/tags/tag46.xml" ContentType="application/vnd.openxmlformats-officedocument.presentationml.tags+xml"/>
  <Override PartName="/ppt/notesSlides/notesSlide55.xml" ContentType="application/vnd.openxmlformats-officedocument.presentationml.notesSlide+xml"/>
  <Override PartName="/ppt/tags/tag47.xml" ContentType="application/vnd.openxmlformats-officedocument.presentationml.tags+xml"/>
  <Override PartName="/ppt/notesSlides/notesSlide56.xml" ContentType="application/vnd.openxmlformats-officedocument.presentationml.notesSlide+xml"/>
  <Override PartName="/ppt/tags/tag48.xml" ContentType="application/vnd.openxmlformats-officedocument.presentationml.tags+xml"/>
  <Override PartName="/ppt/notesSlides/notesSlide57.xml" ContentType="application/vnd.openxmlformats-officedocument.presentationml.notesSlide+xml"/>
  <Override PartName="/ppt/tags/tag49.xml" ContentType="application/vnd.openxmlformats-officedocument.presentationml.tags+xml"/>
  <Override PartName="/ppt/notesSlides/notesSlide58.xml" ContentType="application/vnd.openxmlformats-officedocument.presentationml.notesSlide+xml"/>
  <Override PartName="/ppt/tags/tag50.xml" ContentType="application/vnd.openxmlformats-officedocument.presentationml.tags+xml"/>
  <Override PartName="/ppt/notesSlides/notesSlide59.xml" ContentType="application/vnd.openxmlformats-officedocument.presentationml.notesSlide+xml"/>
  <Override PartName="/ppt/tags/tag51.xml" ContentType="application/vnd.openxmlformats-officedocument.presentationml.tags+xml"/>
  <Override PartName="/ppt/notesSlides/notesSlide60.xml" ContentType="application/vnd.openxmlformats-officedocument.presentationml.notesSlide+xml"/>
  <Override PartName="/ppt/tags/tag52.xml" ContentType="application/vnd.openxmlformats-officedocument.presentationml.tags+xml"/>
  <Override PartName="/ppt/notesSlides/notesSlide61.xml" ContentType="application/vnd.openxmlformats-officedocument.presentationml.notesSlide+xml"/>
  <Override PartName="/ppt/tags/tag53.xml" ContentType="application/vnd.openxmlformats-officedocument.presentationml.tags+xml"/>
  <Override PartName="/ppt/notesSlides/notesSlide62.xml" ContentType="application/vnd.openxmlformats-officedocument.presentationml.notesSlide+xml"/>
  <Override PartName="/ppt/tags/tag54.xml" ContentType="application/vnd.openxmlformats-officedocument.presentationml.tags+xml"/>
  <Override PartName="/ppt/notesSlides/notesSlide63.xml" ContentType="application/vnd.openxmlformats-officedocument.presentationml.notesSlide+xml"/>
  <Override PartName="/ppt/tags/tag55.xml" ContentType="application/vnd.openxmlformats-officedocument.presentationml.tags+xml"/>
  <Override PartName="/ppt/notesSlides/notesSlide64.xml" ContentType="application/vnd.openxmlformats-officedocument.presentationml.notesSlide+xml"/>
  <Override PartName="/ppt/tags/tag56.xml" ContentType="application/vnd.openxmlformats-officedocument.presentationml.tags+xml"/>
  <Override PartName="/ppt/notesSlides/notesSlide65.xml" ContentType="application/vnd.openxmlformats-officedocument.presentationml.notesSlide+xml"/>
  <Override PartName="/ppt/tags/tag57.xml" ContentType="application/vnd.openxmlformats-officedocument.presentationml.tags+xml"/>
  <Override PartName="/ppt/notesSlides/notesSlide66.xml" ContentType="application/vnd.openxmlformats-officedocument.presentationml.notesSlide+xml"/>
  <Override PartName="/ppt/tags/tag58.xml" ContentType="application/vnd.openxmlformats-officedocument.presentationml.tags+xml"/>
  <Override PartName="/ppt/notesSlides/notesSlide67.xml" ContentType="application/vnd.openxmlformats-officedocument.presentationml.notesSlide+xml"/>
  <Override PartName="/ppt/tags/tag59.xml" ContentType="application/vnd.openxmlformats-officedocument.presentationml.tags+xml"/>
  <Override PartName="/ppt/notesSlides/notesSlide68.xml" ContentType="application/vnd.openxmlformats-officedocument.presentationml.notesSlide+xml"/>
  <Override PartName="/ppt/tags/tag60.xml" ContentType="application/vnd.openxmlformats-officedocument.presentationml.tags+xml"/>
  <Override PartName="/ppt/notesSlides/notesSlide69.xml" ContentType="application/vnd.openxmlformats-officedocument.presentationml.notesSlide+xml"/>
  <Override PartName="/ppt/tags/tag61.xml" ContentType="application/vnd.openxmlformats-officedocument.presentationml.tags+xml"/>
  <Override PartName="/ppt/notesSlides/notesSlide70.xml" ContentType="application/vnd.openxmlformats-officedocument.presentationml.notesSlide+xml"/>
  <Override PartName="/ppt/tags/tag62.xml" ContentType="application/vnd.openxmlformats-officedocument.presentationml.tags+xml"/>
  <Override PartName="/ppt/notesSlides/notesSlide71.xml" ContentType="application/vnd.openxmlformats-officedocument.presentationml.notesSlide+xml"/>
  <Override PartName="/ppt/tags/tag63.xml" ContentType="application/vnd.openxmlformats-officedocument.presentationml.tags+xml"/>
  <Override PartName="/ppt/notesSlides/notesSlide72.xml" ContentType="application/vnd.openxmlformats-officedocument.presentationml.notesSlide+xml"/>
  <Override PartName="/ppt/tags/tag64.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65.xml" ContentType="application/vnd.openxmlformats-officedocument.presentationml.tags+xml"/>
  <Override PartName="/ppt/notesSlides/notesSlide75.xml" ContentType="application/vnd.openxmlformats-officedocument.presentationml.notesSlide+xml"/>
  <Override PartName="/ppt/tags/tag66.xml" ContentType="application/vnd.openxmlformats-officedocument.presentationml.tags+xml"/>
  <Override PartName="/ppt/notesSlides/notesSlide76.xml" ContentType="application/vnd.openxmlformats-officedocument.presentationml.notesSlide+xml"/>
  <Override PartName="/ppt/tags/tag6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0" r:id="rId2"/>
    <p:sldMasterId id="2147483726" r:id="rId3"/>
    <p:sldMasterId id="2147483742" r:id="rId4"/>
    <p:sldMasterId id="2147483758" r:id="rId5"/>
  </p:sldMasterIdLst>
  <p:notesMasterIdLst>
    <p:notesMasterId r:id="rId83"/>
  </p:notesMasterIdLst>
  <p:handoutMasterIdLst>
    <p:handoutMasterId r:id="rId84"/>
  </p:handoutMasterIdLst>
  <p:sldIdLst>
    <p:sldId id="802" r:id="rId6"/>
    <p:sldId id="716" r:id="rId7"/>
    <p:sldId id="721" r:id="rId8"/>
    <p:sldId id="719" r:id="rId9"/>
    <p:sldId id="408" r:id="rId10"/>
    <p:sldId id="720" r:id="rId11"/>
    <p:sldId id="458" r:id="rId12"/>
    <p:sldId id="677" r:id="rId13"/>
    <p:sldId id="540" r:id="rId14"/>
    <p:sldId id="742" r:id="rId15"/>
    <p:sldId id="542" r:id="rId16"/>
    <p:sldId id="633" r:id="rId17"/>
    <p:sldId id="743" r:id="rId18"/>
    <p:sldId id="630" r:id="rId19"/>
    <p:sldId id="723" r:id="rId20"/>
    <p:sldId id="683" r:id="rId21"/>
    <p:sldId id="684" r:id="rId22"/>
    <p:sldId id="767" r:id="rId23"/>
    <p:sldId id="685" r:id="rId24"/>
    <p:sldId id="686" r:id="rId25"/>
    <p:sldId id="687" r:id="rId26"/>
    <p:sldId id="690" r:id="rId27"/>
    <p:sldId id="751" r:id="rId28"/>
    <p:sldId id="749" r:id="rId29"/>
    <p:sldId id="771" r:id="rId30"/>
    <p:sldId id="728" r:id="rId31"/>
    <p:sldId id="413" r:id="rId32"/>
    <p:sldId id="740" r:id="rId33"/>
    <p:sldId id="483" r:id="rId34"/>
    <p:sldId id="745" r:id="rId35"/>
    <p:sldId id="750" r:id="rId36"/>
    <p:sldId id="736" r:id="rId37"/>
    <p:sldId id="737" r:id="rId38"/>
    <p:sldId id="689" r:id="rId39"/>
    <p:sldId id="729" r:id="rId40"/>
    <p:sldId id="733" r:id="rId41"/>
    <p:sldId id="414" r:id="rId42"/>
    <p:sldId id="418" r:id="rId43"/>
    <p:sldId id="784" r:id="rId44"/>
    <p:sldId id="422" r:id="rId45"/>
    <p:sldId id="423" r:id="rId46"/>
    <p:sldId id="436" r:id="rId47"/>
    <p:sldId id="691" r:id="rId48"/>
    <p:sldId id="785" r:id="rId49"/>
    <p:sldId id="713" r:id="rId50"/>
    <p:sldId id="734" r:id="rId51"/>
    <p:sldId id="645" r:id="rId52"/>
    <p:sldId id="741" r:id="rId53"/>
    <p:sldId id="646" r:id="rId54"/>
    <p:sldId id="647" r:id="rId55"/>
    <p:sldId id="648" r:id="rId56"/>
    <p:sldId id="649" r:id="rId57"/>
    <p:sldId id="672" r:id="rId58"/>
    <p:sldId id="673" r:id="rId59"/>
    <p:sldId id="675" r:id="rId60"/>
    <p:sldId id="776" r:id="rId61"/>
    <p:sldId id="774" r:id="rId62"/>
    <p:sldId id="775" r:id="rId63"/>
    <p:sldId id="777" r:id="rId64"/>
    <p:sldId id="778" r:id="rId65"/>
    <p:sldId id="779" r:id="rId66"/>
    <p:sldId id="780" r:id="rId67"/>
    <p:sldId id="781" r:id="rId68"/>
    <p:sldId id="782" r:id="rId69"/>
    <p:sldId id="783" r:id="rId70"/>
    <p:sldId id="660" r:id="rId71"/>
    <p:sldId id="663" r:id="rId72"/>
    <p:sldId id="661" r:id="rId73"/>
    <p:sldId id="662" r:id="rId74"/>
    <p:sldId id="693" r:id="rId75"/>
    <p:sldId id="694" r:id="rId76"/>
    <p:sldId id="739" r:id="rId77"/>
    <p:sldId id="735" r:id="rId78"/>
    <p:sldId id="676" r:id="rId79"/>
    <p:sldId id="773" r:id="rId80"/>
    <p:sldId id="764" r:id="rId81"/>
    <p:sldId id="803" r:id="rId82"/>
  </p:sldIdLst>
  <p:sldSz cx="12192000" cy="6858000"/>
  <p:notesSz cx="7104063" cy="10234613"/>
  <p:custDataLst>
    <p:tags r:id="rId8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108"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e Urhahn" initials="SU" lastIdx="4" clrIdx="0">
    <p:extLst>
      <p:ext uri="{19B8F6BF-5375-455C-9EA6-DF929625EA0E}">
        <p15:presenceInfo xmlns:p15="http://schemas.microsoft.com/office/powerpoint/2012/main" userId="S-1-5-21-1957124611-379390125-2798390094-4215" providerId="AD"/>
      </p:ext>
    </p:extLst>
  </p:cmAuthor>
  <p:cmAuthor id="2" name="Kerstin Groß" initials="KG" lastIdx="327" clrIdx="1">
    <p:extLst>
      <p:ext uri="{19B8F6BF-5375-455C-9EA6-DF929625EA0E}">
        <p15:presenceInfo xmlns:p15="http://schemas.microsoft.com/office/powerpoint/2012/main" userId="S-1-5-21-1957124611-379390125-2798390094-1286" providerId="AD"/>
      </p:ext>
    </p:extLst>
  </p:cmAuthor>
  <p:cmAuthor id="3" name="Aleksandra Pusica" initials="AP" lastIdx="2" clrIdx="2">
    <p:extLst>
      <p:ext uri="{19B8F6BF-5375-455C-9EA6-DF929625EA0E}">
        <p15:presenceInfo xmlns:p15="http://schemas.microsoft.com/office/powerpoint/2012/main" userId="9d4ea16657783341" providerId="Windows Live"/>
      </p:ext>
    </p:extLst>
  </p:cmAuthor>
  <p:cmAuthor id="4" name="Sarah Mohammadian" initials="SM" lastIdx="5" clrIdx="3">
    <p:extLst>
      <p:ext uri="{19B8F6BF-5375-455C-9EA6-DF929625EA0E}">
        <p15:presenceInfo xmlns:p15="http://schemas.microsoft.com/office/powerpoint/2012/main" userId="Sarah Mohammadi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914D"/>
    <a:srgbClr val="BAC797"/>
    <a:srgbClr val="98C01D"/>
    <a:srgbClr val="637F13"/>
    <a:srgbClr val="97BF0D"/>
    <a:srgbClr val="97C01E"/>
    <a:srgbClr val="BCCF00"/>
    <a:srgbClr val="1156A2"/>
    <a:srgbClr val="BDBDBC"/>
    <a:srgbClr val="AFCC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4" autoAdjust="0"/>
    <p:restoredTop sz="67539" autoAdjust="0"/>
  </p:normalViewPr>
  <p:slideViewPr>
    <p:cSldViewPr>
      <p:cViewPr varScale="1">
        <p:scale>
          <a:sx n="75" d="100"/>
          <a:sy n="75" d="100"/>
        </p:scale>
        <p:origin x="840" y="54"/>
      </p:cViewPr>
      <p:guideLst>
        <p:guide orient="horz" pos="2160"/>
        <p:guide pos="6108"/>
      </p:guideLst>
    </p:cSldViewPr>
  </p:slideViewPr>
  <p:outlineViewPr>
    <p:cViewPr>
      <p:scale>
        <a:sx n="33" d="100"/>
        <a:sy n="33" d="100"/>
      </p:scale>
      <p:origin x="0" y="-162"/>
    </p:cViewPr>
  </p:outlineViewPr>
  <p:notesTextViewPr>
    <p:cViewPr>
      <p:scale>
        <a:sx n="3" d="2"/>
        <a:sy n="3" d="2"/>
      </p:scale>
      <p:origin x="0" y="0"/>
    </p:cViewPr>
  </p:notesTextViewPr>
  <p:sorterViewPr>
    <p:cViewPr>
      <p:scale>
        <a:sx n="65" d="100"/>
        <a:sy n="65" d="100"/>
      </p:scale>
      <p:origin x="0" y="-15636"/>
    </p:cViewPr>
  </p:sorterViewPr>
  <p:notesViewPr>
    <p:cSldViewPr>
      <p:cViewPr varScale="1">
        <p:scale>
          <a:sx n="101" d="100"/>
          <a:sy n="101" d="100"/>
        </p:scale>
        <p:origin x="3552" y="108"/>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handoutMaster" Target="handoutMasters/handoutMaster1.xml"/><Relationship Id="rId89"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4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E7E08B-1720-486B-82D4-96595BA06EE4}" type="doc">
      <dgm:prSet loTypeId="urn:microsoft.com/office/officeart/2005/8/layout/process4" loCatId="process" qsTypeId="urn:microsoft.com/office/officeart/2005/8/quickstyle/simple1" qsCatId="simple" csTypeId="urn:microsoft.com/office/officeart/2005/8/colors/colorful3" csCatId="colorful" phldr="1"/>
      <dgm:spPr/>
      <dgm:t>
        <a:bodyPr/>
        <a:lstStyle/>
        <a:p>
          <a:endParaRPr lang="de-DE"/>
        </a:p>
      </dgm:t>
    </dgm:pt>
    <dgm:pt modelId="{3CAFE3CE-A8A4-43A8-90FC-4B0F0C19CDA0}">
      <dgm:prSet phldrT="[Text]" custT="1"/>
      <dgm:spPr>
        <a:solidFill>
          <a:srgbClr val="98C01D"/>
        </a:solidFill>
      </dgm:spPr>
      <dgm:t>
        <a:bodyPr/>
        <a:lstStyle/>
        <a:p>
          <a:r>
            <a:rPr lang="de-DE" sz="1800" b="0" dirty="0" smtClean="0"/>
            <a:t>Einleitung</a:t>
          </a:r>
          <a:endParaRPr lang="de-DE" sz="1800" b="0" dirty="0"/>
        </a:p>
      </dgm:t>
    </dgm:pt>
    <dgm:pt modelId="{9E397E18-128B-4916-92DF-1B807BEE7F9E}" type="parTrans" cxnId="{1FFB5AE3-B647-4F21-9CF6-87A7F394DDCC}">
      <dgm:prSet/>
      <dgm:spPr/>
      <dgm:t>
        <a:bodyPr/>
        <a:lstStyle/>
        <a:p>
          <a:endParaRPr lang="de-DE" sz="1800"/>
        </a:p>
      </dgm:t>
    </dgm:pt>
    <dgm:pt modelId="{65DA59EA-7024-4E65-80E3-6F0A6839B416}" type="sibTrans" cxnId="{1FFB5AE3-B647-4F21-9CF6-87A7F394DDCC}">
      <dgm:prSet/>
      <dgm:spPr/>
      <dgm:t>
        <a:bodyPr/>
        <a:lstStyle/>
        <a:p>
          <a:endParaRPr lang="de-DE" sz="1800"/>
        </a:p>
      </dgm:t>
    </dgm:pt>
    <dgm:pt modelId="{A024A27B-07FD-4EB0-AAA4-3CF424C63CA7}">
      <dgm:prSet phldrT="[Text]" custT="1"/>
      <dgm:spPr/>
      <dgm:t>
        <a:bodyPr/>
        <a:lstStyle/>
        <a:p>
          <a:pPr algn="l"/>
          <a:r>
            <a:rPr lang="de-DE" sz="1800" dirty="0" smtClean="0"/>
            <a:t>15%</a:t>
          </a:r>
          <a:endParaRPr lang="de-DE" sz="1800" dirty="0"/>
        </a:p>
      </dgm:t>
    </dgm:pt>
    <dgm:pt modelId="{9A17BA4B-D0C9-45D8-9E89-8C9C3276D519}" type="parTrans" cxnId="{83C1DD09-F678-4821-9486-86EF5ED44F04}">
      <dgm:prSet/>
      <dgm:spPr/>
      <dgm:t>
        <a:bodyPr/>
        <a:lstStyle/>
        <a:p>
          <a:endParaRPr lang="de-DE" sz="1800"/>
        </a:p>
      </dgm:t>
    </dgm:pt>
    <dgm:pt modelId="{450FC451-513F-4CDE-8C02-AC559CC6EFC1}" type="sibTrans" cxnId="{83C1DD09-F678-4821-9486-86EF5ED44F04}">
      <dgm:prSet/>
      <dgm:spPr/>
      <dgm:t>
        <a:bodyPr/>
        <a:lstStyle/>
        <a:p>
          <a:endParaRPr lang="de-DE" sz="1800"/>
        </a:p>
      </dgm:t>
    </dgm:pt>
    <dgm:pt modelId="{A95DCF4C-8C5D-495F-91C7-53072D0B334F}">
      <dgm:prSet phldrT="[Text]" custT="1"/>
      <dgm:spPr/>
      <dgm:t>
        <a:bodyPr/>
        <a:lstStyle/>
        <a:p>
          <a:pPr algn="r"/>
          <a:r>
            <a:rPr lang="de-DE" sz="1800" dirty="0" smtClean="0"/>
            <a:t>→ packen</a:t>
          </a:r>
          <a:endParaRPr lang="de-DE" sz="1800" dirty="0"/>
        </a:p>
      </dgm:t>
    </dgm:pt>
    <dgm:pt modelId="{331CA9D6-AC78-48F1-9655-E281131C2AD5}" type="parTrans" cxnId="{5508359D-42C8-4817-B01F-59E216B0F34E}">
      <dgm:prSet/>
      <dgm:spPr/>
      <dgm:t>
        <a:bodyPr/>
        <a:lstStyle/>
        <a:p>
          <a:endParaRPr lang="de-DE" sz="1800"/>
        </a:p>
      </dgm:t>
    </dgm:pt>
    <dgm:pt modelId="{03F55E4E-0CE7-4350-9CD3-45D2FF819300}" type="sibTrans" cxnId="{5508359D-42C8-4817-B01F-59E216B0F34E}">
      <dgm:prSet/>
      <dgm:spPr/>
      <dgm:t>
        <a:bodyPr/>
        <a:lstStyle/>
        <a:p>
          <a:endParaRPr lang="de-DE" sz="1800"/>
        </a:p>
      </dgm:t>
    </dgm:pt>
    <dgm:pt modelId="{C3BDB12A-406D-4E60-A3E5-830EDC5069D7}">
      <dgm:prSet phldrT="[Text]" custT="1"/>
      <dgm:spPr>
        <a:solidFill>
          <a:srgbClr val="97BF0D"/>
        </a:solidFill>
      </dgm:spPr>
      <dgm:t>
        <a:bodyPr/>
        <a:lstStyle/>
        <a:p>
          <a:r>
            <a:rPr lang="de-DE" sz="1800" dirty="0" smtClean="0"/>
            <a:t>Hauptteil</a:t>
          </a:r>
          <a:endParaRPr lang="de-DE" sz="1800" dirty="0"/>
        </a:p>
      </dgm:t>
    </dgm:pt>
    <dgm:pt modelId="{2898E542-7C3C-40EB-8F0B-9A3D0EC83A88}" type="parTrans" cxnId="{0CA9DC14-84B1-4AD9-8DAE-02801EB68C0D}">
      <dgm:prSet/>
      <dgm:spPr/>
      <dgm:t>
        <a:bodyPr/>
        <a:lstStyle/>
        <a:p>
          <a:endParaRPr lang="de-DE" sz="1800"/>
        </a:p>
      </dgm:t>
    </dgm:pt>
    <dgm:pt modelId="{5D7E4400-8DB2-46D8-A510-C295EF77A80E}" type="sibTrans" cxnId="{0CA9DC14-84B1-4AD9-8DAE-02801EB68C0D}">
      <dgm:prSet/>
      <dgm:spPr/>
      <dgm:t>
        <a:bodyPr/>
        <a:lstStyle/>
        <a:p>
          <a:endParaRPr lang="de-DE" sz="1800"/>
        </a:p>
      </dgm:t>
    </dgm:pt>
    <dgm:pt modelId="{EFC13828-8FEC-41E4-93C1-CEBF735F8B33}">
      <dgm:prSet phldrT="[Text]" custT="1"/>
      <dgm:spPr/>
      <dgm:t>
        <a:bodyPr/>
        <a:lstStyle/>
        <a:p>
          <a:pPr algn="l"/>
          <a:r>
            <a:rPr lang="de-DE" sz="1800" dirty="0" smtClean="0"/>
            <a:t>75%</a:t>
          </a:r>
          <a:endParaRPr lang="de-DE" sz="1800" dirty="0"/>
        </a:p>
      </dgm:t>
    </dgm:pt>
    <dgm:pt modelId="{DDA43734-D380-44AE-BA93-569317B723D8}" type="parTrans" cxnId="{712870BB-E9D1-4A2F-A94C-76AF495985DD}">
      <dgm:prSet/>
      <dgm:spPr/>
      <dgm:t>
        <a:bodyPr/>
        <a:lstStyle/>
        <a:p>
          <a:endParaRPr lang="de-DE" sz="1800"/>
        </a:p>
      </dgm:t>
    </dgm:pt>
    <dgm:pt modelId="{5C4EC3C6-DCD0-43E2-9857-4A160C9FAF31}" type="sibTrans" cxnId="{712870BB-E9D1-4A2F-A94C-76AF495985DD}">
      <dgm:prSet/>
      <dgm:spPr/>
      <dgm:t>
        <a:bodyPr/>
        <a:lstStyle/>
        <a:p>
          <a:endParaRPr lang="de-DE" sz="1800"/>
        </a:p>
      </dgm:t>
    </dgm:pt>
    <dgm:pt modelId="{308227F5-E63B-439B-AE31-8B9787B552F6}">
      <dgm:prSet phldrT="[Text]" custT="1"/>
      <dgm:spPr/>
      <dgm:t>
        <a:bodyPr/>
        <a:lstStyle/>
        <a:p>
          <a:pPr algn="r"/>
          <a:r>
            <a:rPr lang="de-DE" sz="1800" dirty="0" smtClean="0"/>
            <a:t>→ informieren und überzeugen</a:t>
          </a:r>
          <a:endParaRPr lang="de-DE" sz="1800" dirty="0"/>
        </a:p>
      </dgm:t>
    </dgm:pt>
    <dgm:pt modelId="{68EBE8D5-4A6A-49FE-8E65-50ABED9FAEB0}" type="parTrans" cxnId="{0E39CB03-866B-4C52-8438-451E61E5479F}">
      <dgm:prSet/>
      <dgm:spPr/>
      <dgm:t>
        <a:bodyPr/>
        <a:lstStyle/>
        <a:p>
          <a:endParaRPr lang="de-DE" sz="1800"/>
        </a:p>
      </dgm:t>
    </dgm:pt>
    <dgm:pt modelId="{FFA622FE-2AB6-49AA-BA29-7BC34AA27CFC}" type="sibTrans" cxnId="{0E39CB03-866B-4C52-8438-451E61E5479F}">
      <dgm:prSet/>
      <dgm:spPr/>
      <dgm:t>
        <a:bodyPr/>
        <a:lstStyle/>
        <a:p>
          <a:endParaRPr lang="de-DE" sz="1800"/>
        </a:p>
      </dgm:t>
    </dgm:pt>
    <dgm:pt modelId="{45E57B45-1068-4BE2-A096-D1B0101575FE}">
      <dgm:prSet phldrT="[Text]" custT="1"/>
      <dgm:spPr>
        <a:solidFill>
          <a:srgbClr val="97BF0D"/>
        </a:solidFill>
      </dgm:spPr>
      <dgm:t>
        <a:bodyPr/>
        <a:lstStyle/>
        <a:p>
          <a:r>
            <a:rPr lang="de-DE" sz="1800" dirty="0" smtClean="0"/>
            <a:t>Schluss</a:t>
          </a:r>
          <a:endParaRPr lang="de-DE" sz="1800" dirty="0"/>
        </a:p>
      </dgm:t>
    </dgm:pt>
    <dgm:pt modelId="{D066E3BB-9CFB-41C4-9F68-F664AAA06221}" type="parTrans" cxnId="{264A8E94-8A6E-4151-A9A6-451CB0B940ED}">
      <dgm:prSet/>
      <dgm:spPr/>
      <dgm:t>
        <a:bodyPr/>
        <a:lstStyle/>
        <a:p>
          <a:endParaRPr lang="de-DE" sz="1800"/>
        </a:p>
      </dgm:t>
    </dgm:pt>
    <dgm:pt modelId="{4C8F6B2D-B774-449C-AE1E-7E78D91285B7}" type="sibTrans" cxnId="{264A8E94-8A6E-4151-A9A6-451CB0B940ED}">
      <dgm:prSet/>
      <dgm:spPr/>
      <dgm:t>
        <a:bodyPr/>
        <a:lstStyle/>
        <a:p>
          <a:endParaRPr lang="de-DE" sz="1800"/>
        </a:p>
      </dgm:t>
    </dgm:pt>
    <dgm:pt modelId="{C9C11E6B-3347-4141-813B-16FF6432AA84}">
      <dgm:prSet phldrT="[Text]" custT="1"/>
      <dgm:spPr/>
      <dgm:t>
        <a:bodyPr/>
        <a:lstStyle/>
        <a:p>
          <a:pPr algn="l"/>
          <a:r>
            <a:rPr lang="de-DE" sz="1800" dirty="0" smtClean="0"/>
            <a:t>10%</a:t>
          </a:r>
          <a:endParaRPr lang="de-DE" sz="1800" dirty="0"/>
        </a:p>
      </dgm:t>
    </dgm:pt>
    <dgm:pt modelId="{657AEFD5-96F2-43F9-BE51-0A0A3400DB6D}" type="parTrans" cxnId="{2106D0B2-ABA8-40CC-A8FA-C138EDBB3D57}">
      <dgm:prSet/>
      <dgm:spPr/>
      <dgm:t>
        <a:bodyPr/>
        <a:lstStyle/>
        <a:p>
          <a:endParaRPr lang="de-DE" sz="1800"/>
        </a:p>
      </dgm:t>
    </dgm:pt>
    <dgm:pt modelId="{FD2F8A84-9963-4792-AA83-88D76CB7B757}" type="sibTrans" cxnId="{2106D0B2-ABA8-40CC-A8FA-C138EDBB3D57}">
      <dgm:prSet/>
      <dgm:spPr/>
      <dgm:t>
        <a:bodyPr/>
        <a:lstStyle/>
        <a:p>
          <a:endParaRPr lang="de-DE" sz="1800"/>
        </a:p>
      </dgm:t>
    </dgm:pt>
    <dgm:pt modelId="{7E4B5A34-ABE8-4EB4-B3E1-4B64D7EC657A}">
      <dgm:prSet phldrT="[Text]" custT="1"/>
      <dgm:spPr/>
      <dgm:t>
        <a:bodyPr/>
        <a:lstStyle/>
        <a:p>
          <a:pPr algn="r"/>
          <a:r>
            <a:rPr lang="de-DE" sz="1800" dirty="0" smtClean="0"/>
            <a:t>→ beeindrucken</a:t>
          </a:r>
          <a:endParaRPr lang="de-DE" sz="1800" dirty="0"/>
        </a:p>
      </dgm:t>
    </dgm:pt>
    <dgm:pt modelId="{9D751CF7-15B7-404F-AE1F-71CA7396D73D}" type="parTrans" cxnId="{82B890F7-E6A1-4D2E-BE77-D2A830BC16E2}">
      <dgm:prSet/>
      <dgm:spPr/>
      <dgm:t>
        <a:bodyPr/>
        <a:lstStyle/>
        <a:p>
          <a:endParaRPr lang="de-DE" sz="1800"/>
        </a:p>
      </dgm:t>
    </dgm:pt>
    <dgm:pt modelId="{6BA1B915-4348-4D9D-A4B3-A76959C62F24}" type="sibTrans" cxnId="{82B890F7-E6A1-4D2E-BE77-D2A830BC16E2}">
      <dgm:prSet/>
      <dgm:spPr/>
      <dgm:t>
        <a:bodyPr/>
        <a:lstStyle/>
        <a:p>
          <a:endParaRPr lang="de-DE" sz="1800"/>
        </a:p>
      </dgm:t>
    </dgm:pt>
    <dgm:pt modelId="{396819C9-93AE-499F-84CC-8E4B455AE043}">
      <dgm:prSet custT="1"/>
      <dgm:spPr/>
      <dgm:t>
        <a:bodyPr/>
        <a:lstStyle/>
        <a:p>
          <a:r>
            <a:rPr lang="de-DE" sz="1800" dirty="0" smtClean="0"/>
            <a:t>Informationen und Argumente</a:t>
          </a:r>
          <a:endParaRPr lang="de-DE" sz="1800" dirty="0"/>
        </a:p>
      </dgm:t>
    </dgm:pt>
    <dgm:pt modelId="{A1B31B8D-FE7F-4670-B4FC-B2666F01E514}" type="parTrans" cxnId="{1BBEBA17-B234-497D-B656-55AE5B2FAFAA}">
      <dgm:prSet/>
      <dgm:spPr/>
      <dgm:t>
        <a:bodyPr/>
        <a:lstStyle/>
        <a:p>
          <a:endParaRPr lang="de-DE" sz="1800"/>
        </a:p>
      </dgm:t>
    </dgm:pt>
    <dgm:pt modelId="{EC046DB0-2B1C-44CA-BB3A-44DE51FD9FA6}" type="sibTrans" cxnId="{1BBEBA17-B234-497D-B656-55AE5B2FAFAA}">
      <dgm:prSet/>
      <dgm:spPr/>
      <dgm:t>
        <a:bodyPr/>
        <a:lstStyle/>
        <a:p>
          <a:endParaRPr lang="de-DE" sz="1800"/>
        </a:p>
      </dgm:t>
    </dgm:pt>
    <dgm:pt modelId="{2C2297B7-3389-4C7D-BD68-BB4799A316F2}">
      <dgm:prSet custT="1"/>
      <dgm:spPr/>
      <dgm:t>
        <a:bodyPr/>
        <a:lstStyle/>
        <a:p>
          <a:r>
            <a:rPr lang="de-DE" sz="1800" dirty="0" smtClean="0"/>
            <a:t>Kernpunkte wiederholen, Aufforderung zum Handeln</a:t>
          </a:r>
          <a:endParaRPr lang="de-DE" sz="1800" dirty="0"/>
        </a:p>
      </dgm:t>
    </dgm:pt>
    <dgm:pt modelId="{09E10E56-BAF4-402D-9485-A32A958FB800}" type="parTrans" cxnId="{351E097B-DD48-4A9A-BFC1-BD6927DD0866}">
      <dgm:prSet/>
      <dgm:spPr/>
      <dgm:t>
        <a:bodyPr/>
        <a:lstStyle/>
        <a:p>
          <a:endParaRPr lang="de-DE" sz="1800"/>
        </a:p>
      </dgm:t>
    </dgm:pt>
    <dgm:pt modelId="{719CD024-21F2-421B-81CF-F59B73C71437}" type="sibTrans" cxnId="{351E097B-DD48-4A9A-BFC1-BD6927DD0866}">
      <dgm:prSet/>
      <dgm:spPr/>
      <dgm:t>
        <a:bodyPr/>
        <a:lstStyle/>
        <a:p>
          <a:endParaRPr lang="de-DE" sz="1800"/>
        </a:p>
      </dgm:t>
    </dgm:pt>
    <dgm:pt modelId="{75D04EBE-51F5-451C-A7CB-FB8C32C89F6B}">
      <dgm:prSet custT="1"/>
      <dgm:spPr/>
      <dgm:t>
        <a:bodyPr/>
        <a:lstStyle/>
        <a:p>
          <a:r>
            <a:rPr lang="de-DE" sz="1800" dirty="0" smtClean="0"/>
            <a:t>Begrüßung, Vorstellung, Thema, Nutzen, Ablaufplan</a:t>
          </a:r>
          <a:endParaRPr lang="de-DE" sz="1800" dirty="0"/>
        </a:p>
      </dgm:t>
    </dgm:pt>
    <dgm:pt modelId="{CE88715E-3F5F-4AF9-865A-124E826D9F4D}" type="parTrans" cxnId="{06A21470-9052-4AB1-BA5A-D1886FDAF443}">
      <dgm:prSet/>
      <dgm:spPr/>
      <dgm:t>
        <a:bodyPr/>
        <a:lstStyle/>
        <a:p>
          <a:endParaRPr lang="de-DE" sz="1800"/>
        </a:p>
      </dgm:t>
    </dgm:pt>
    <dgm:pt modelId="{CDE8AC12-59D3-45C4-B915-B1BE2379079E}" type="sibTrans" cxnId="{06A21470-9052-4AB1-BA5A-D1886FDAF443}">
      <dgm:prSet/>
      <dgm:spPr/>
      <dgm:t>
        <a:bodyPr/>
        <a:lstStyle/>
        <a:p>
          <a:endParaRPr lang="de-DE" sz="1800"/>
        </a:p>
      </dgm:t>
    </dgm:pt>
    <dgm:pt modelId="{3789B797-9417-4159-8A2F-2396C6E1FCE2}" type="pres">
      <dgm:prSet presAssocID="{58E7E08B-1720-486B-82D4-96595BA06EE4}" presName="Name0" presStyleCnt="0">
        <dgm:presLayoutVars>
          <dgm:dir/>
          <dgm:animLvl val="lvl"/>
          <dgm:resizeHandles val="exact"/>
        </dgm:presLayoutVars>
      </dgm:prSet>
      <dgm:spPr/>
      <dgm:t>
        <a:bodyPr/>
        <a:lstStyle/>
        <a:p>
          <a:endParaRPr lang="de-DE"/>
        </a:p>
      </dgm:t>
    </dgm:pt>
    <dgm:pt modelId="{3ED341FA-CB52-4C09-90CA-287E41C31239}" type="pres">
      <dgm:prSet presAssocID="{45E57B45-1068-4BE2-A096-D1B0101575FE}" presName="boxAndChildren" presStyleCnt="0"/>
      <dgm:spPr/>
    </dgm:pt>
    <dgm:pt modelId="{019EE045-FE1E-43E8-8DAF-B1079D706042}" type="pres">
      <dgm:prSet presAssocID="{45E57B45-1068-4BE2-A096-D1B0101575FE}" presName="parentTextBox" presStyleLbl="node1" presStyleIdx="0" presStyleCnt="3"/>
      <dgm:spPr/>
      <dgm:t>
        <a:bodyPr/>
        <a:lstStyle/>
        <a:p>
          <a:endParaRPr lang="de-DE"/>
        </a:p>
      </dgm:t>
    </dgm:pt>
    <dgm:pt modelId="{5E24E366-8698-48D0-9008-D2D89CC181BC}" type="pres">
      <dgm:prSet presAssocID="{45E57B45-1068-4BE2-A096-D1B0101575FE}" presName="entireBox" presStyleLbl="node1" presStyleIdx="0" presStyleCnt="3"/>
      <dgm:spPr/>
      <dgm:t>
        <a:bodyPr/>
        <a:lstStyle/>
        <a:p>
          <a:endParaRPr lang="de-DE"/>
        </a:p>
      </dgm:t>
    </dgm:pt>
    <dgm:pt modelId="{44CDC689-0A3E-4AB2-B46A-01BD41EEE116}" type="pres">
      <dgm:prSet presAssocID="{45E57B45-1068-4BE2-A096-D1B0101575FE}" presName="descendantBox" presStyleCnt="0"/>
      <dgm:spPr/>
    </dgm:pt>
    <dgm:pt modelId="{F25B4F0C-B1B9-46DB-9E3E-49C8B8409F03}" type="pres">
      <dgm:prSet presAssocID="{C9C11E6B-3347-4141-813B-16FF6432AA84}" presName="childTextBox" presStyleLbl="fgAccFollowNode1" presStyleIdx="0" presStyleCnt="9" custFlipHor="1" custScaleX="32765" custLinFactNeighborY="3485">
        <dgm:presLayoutVars>
          <dgm:bulletEnabled val="1"/>
        </dgm:presLayoutVars>
      </dgm:prSet>
      <dgm:spPr/>
      <dgm:t>
        <a:bodyPr/>
        <a:lstStyle/>
        <a:p>
          <a:endParaRPr lang="de-DE"/>
        </a:p>
      </dgm:t>
    </dgm:pt>
    <dgm:pt modelId="{82FE8571-89CB-4BB7-A4E1-A3DD1D165735}" type="pres">
      <dgm:prSet presAssocID="{2C2297B7-3389-4C7D-BD68-BB4799A316F2}" presName="childTextBox" presStyleLbl="fgAccFollowNode1" presStyleIdx="1" presStyleCnt="9" custScaleX="167659" custLinFactNeighborY="2592">
        <dgm:presLayoutVars>
          <dgm:bulletEnabled val="1"/>
        </dgm:presLayoutVars>
      </dgm:prSet>
      <dgm:spPr/>
      <dgm:t>
        <a:bodyPr/>
        <a:lstStyle/>
        <a:p>
          <a:endParaRPr lang="de-DE"/>
        </a:p>
      </dgm:t>
    </dgm:pt>
    <dgm:pt modelId="{50DB0968-72CB-4B11-864B-E1B2C4375102}" type="pres">
      <dgm:prSet presAssocID="{7E4B5A34-ABE8-4EB4-B3E1-4B64D7EC657A}" presName="childTextBox" presStyleLbl="fgAccFollowNode1" presStyleIdx="2" presStyleCnt="9" custScaleX="64670" custScaleY="102846" custLinFactNeighborY="19205">
        <dgm:presLayoutVars>
          <dgm:bulletEnabled val="1"/>
        </dgm:presLayoutVars>
      </dgm:prSet>
      <dgm:spPr/>
      <dgm:t>
        <a:bodyPr/>
        <a:lstStyle/>
        <a:p>
          <a:endParaRPr lang="de-DE"/>
        </a:p>
      </dgm:t>
    </dgm:pt>
    <dgm:pt modelId="{0D811647-50E6-43FF-B0E9-27667252B05A}" type="pres">
      <dgm:prSet presAssocID="{5D7E4400-8DB2-46D8-A510-C295EF77A80E}" presName="sp" presStyleCnt="0"/>
      <dgm:spPr/>
    </dgm:pt>
    <dgm:pt modelId="{216EFF5D-A0BA-43DE-8355-6D9C51885522}" type="pres">
      <dgm:prSet presAssocID="{C3BDB12A-406D-4E60-A3E5-830EDC5069D7}" presName="arrowAndChildren" presStyleCnt="0"/>
      <dgm:spPr/>
    </dgm:pt>
    <dgm:pt modelId="{D2B3BE59-EEEB-4365-B895-1AA4482A7970}" type="pres">
      <dgm:prSet presAssocID="{C3BDB12A-406D-4E60-A3E5-830EDC5069D7}" presName="parentTextArrow" presStyleLbl="node1" presStyleIdx="0" presStyleCnt="3"/>
      <dgm:spPr/>
      <dgm:t>
        <a:bodyPr/>
        <a:lstStyle/>
        <a:p>
          <a:endParaRPr lang="de-DE"/>
        </a:p>
      </dgm:t>
    </dgm:pt>
    <dgm:pt modelId="{B1D24A6E-4FBE-4DA4-9567-494A9B9AAB7D}" type="pres">
      <dgm:prSet presAssocID="{C3BDB12A-406D-4E60-A3E5-830EDC5069D7}" presName="arrow" presStyleLbl="node1" presStyleIdx="1" presStyleCnt="3"/>
      <dgm:spPr/>
      <dgm:t>
        <a:bodyPr/>
        <a:lstStyle/>
        <a:p>
          <a:endParaRPr lang="de-DE"/>
        </a:p>
      </dgm:t>
    </dgm:pt>
    <dgm:pt modelId="{FF06E0E2-E113-4A7B-92AF-D299BCD94571}" type="pres">
      <dgm:prSet presAssocID="{C3BDB12A-406D-4E60-A3E5-830EDC5069D7}" presName="descendantArrow" presStyleCnt="0"/>
      <dgm:spPr/>
    </dgm:pt>
    <dgm:pt modelId="{5F5AB8EE-237F-434F-BA01-94E5A6120A3F}" type="pres">
      <dgm:prSet presAssocID="{EFC13828-8FEC-41E4-93C1-CEBF735F8B33}" presName="childTextArrow" presStyleLbl="fgAccFollowNode1" presStyleIdx="3" presStyleCnt="9" custScaleX="54298" custLinFactNeighborY="1019">
        <dgm:presLayoutVars>
          <dgm:bulletEnabled val="1"/>
        </dgm:presLayoutVars>
      </dgm:prSet>
      <dgm:spPr/>
      <dgm:t>
        <a:bodyPr/>
        <a:lstStyle/>
        <a:p>
          <a:endParaRPr lang="de-DE"/>
        </a:p>
      </dgm:t>
    </dgm:pt>
    <dgm:pt modelId="{64859A63-2A38-4C09-9DC5-E00D5EF61384}" type="pres">
      <dgm:prSet presAssocID="{396819C9-93AE-499F-84CC-8E4B455AE043}" presName="childTextArrow" presStyleLbl="fgAccFollowNode1" presStyleIdx="4" presStyleCnt="9" custScaleX="82597" custScaleY="99293" custLinFactNeighborY="1019">
        <dgm:presLayoutVars>
          <dgm:bulletEnabled val="1"/>
        </dgm:presLayoutVars>
      </dgm:prSet>
      <dgm:spPr/>
      <dgm:t>
        <a:bodyPr/>
        <a:lstStyle/>
        <a:p>
          <a:endParaRPr lang="de-DE"/>
        </a:p>
      </dgm:t>
    </dgm:pt>
    <dgm:pt modelId="{89F71C01-FF7E-468A-930B-16B227F897D9}" type="pres">
      <dgm:prSet presAssocID="{308227F5-E63B-439B-AE31-8B9787B552F6}" presName="childTextArrow" presStyleLbl="fgAccFollowNode1" presStyleIdx="5" presStyleCnt="9" custFlipHor="1" custScaleX="58032" custLinFactNeighborY="1019">
        <dgm:presLayoutVars>
          <dgm:bulletEnabled val="1"/>
        </dgm:presLayoutVars>
      </dgm:prSet>
      <dgm:spPr/>
      <dgm:t>
        <a:bodyPr/>
        <a:lstStyle/>
        <a:p>
          <a:endParaRPr lang="de-DE"/>
        </a:p>
      </dgm:t>
    </dgm:pt>
    <dgm:pt modelId="{00BB7154-5496-465C-ADA8-AC2E9F8865A4}" type="pres">
      <dgm:prSet presAssocID="{65DA59EA-7024-4E65-80E3-6F0A6839B416}" presName="sp" presStyleCnt="0"/>
      <dgm:spPr/>
    </dgm:pt>
    <dgm:pt modelId="{498D501C-C726-4D64-859A-E5B427112CA9}" type="pres">
      <dgm:prSet presAssocID="{3CAFE3CE-A8A4-43A8-90FC-4B0F0C19CDA0}" presName="arrowAndChildren" presStyleCnt="0"/>
      <dgm:spPr/>
    </dgm:pt>
    <dgm:pt modelId="{CBF0EC1F-70BD-406C-903E-E58709A0E2BA}" type="pres">
      <dgm:prSet presAssocID="{3CAFE3CE-A8A4-43A8-90FC-4B0F0C19CDA0}" presName="parentTextArrow" presStyleLbl="node1" presStyleIdx="1" presStyleCnt="3"/>
      <dgm:spPr/>
      <dgm:t>
        <a:bodyPr/>
        <a:lstStyle/>
        <a:p>
          <a:endParaRPr lang="de-DE"/>
        </a:p>
      </dgm:t>
    </dgm:pt>
    <dgm:pt modelId="{AB2F3311-7F75-4A98-A6CE-ACA9BD4EEF37}" type="pres">
      <dgm:prSet presAssocID="{3CAFE3CE-A8A4-43A8-90FC-4B0F0C19CDA0}" presName="arrow" presStyleLbl="node1" presStyleIdx="2" presStyleCnt="3"/>
      <dgm:spPr/>
      <dgm:t>
        <a:bodyPr/>
        <a:lstStyle/>
        <a:p>
          <a:endParaRPr lang="de-DE"/>
        </a:p>
      </dgm:t>
    </dgm:pt>
    <dgm:pt modelId="{52AD5920-BE4D-4B8F-B93D-171FF8BDF33F}" type="pres">
      <dgm:prSet presAssocID="{3CAFE3CE-A8A4-43A8-90FC-4B0F0C19CDA0}" presName="descendantArrow" presStyleCnt="0"/>
      <dgm:spPr/>
    </dgm:pt>
    <dgm:pt modelId="{1053BD7A-26A1-4E3E-A9A6-06D40917D486}" type="pres">
      <dgm:prSet presAssocID="{A024A27B-07FD-4EB0-AAA4-3CF424C63CA7}" presName="childTextArrow" presStyleLbl="fgAccFollowNode1" presStyleIdx="6" presStyleCnt="9" custScaleX="31780" custLinFactNeighborX="-155">
        <dgm:presLayoutVars>
          <dgm:bulletEnabled val="1"/>
        </dgm:presLayoutVars>
      </dgm:prSet>
      <dgm:spPr/>
      <dgm:t>
        <a:bodyPr/>
        <a:lstStyle/>
        <a:p>
          <a:endParaRPr lang="de-DE"/>
        </a:p>
      </dgm:t>
    </dgm:pt>
    <dgm:pt modelId="{3DBB17EF-7675-430F-AD1A-4C3E74ABA47C}" type="pres">
      <dgm:prSet presAssocID="{75D04EBE-51F5-451C-A7CB-FB8C32C89F6B}" presName="childTextArrow" presStyleLbl="fgAccFollowNode1" presStyleIdx="7" presStyleCnt="9" custScaleX="269107" custLinFactNeighborX="-86">
        <dgm:presLayoutVars>
          <dgm:bulletEnabled val="1"/>
        </dgm:presLayoutVars>
      </dgm:prSet>
      <dgm:spPr/>
      <dgm:t>
        <a:bodyPr/>
        <a:lstStyle/>
        <a:p>
          <a:endParaRPr lang="de-DE"/>
        </a:p>
      </dgm:t>
    </dgm:pt>
    <dgm:pt modelId="{3A51E974-CA02-4F94-A160-BF92FB1226D9}" type="pres">
      <dgm:prSet presAssocID="{A95DCF4C-8C5D-495F-91C7-53072D0B334F}" presName="childTextArrow" presStyleLbl="fgAccFollowNode1" presStyleIdx="8" presStyleCnt="9" custScaleX="45605">
        <dgm:presLayoutVars>
          <dgm:bulletEnabled val="1"/>
        </dgm:presLayoutVars>
      </dgm:prSet>
      <dgm:spPr/>
      <dgm:t>
        <a:bodyPr/>
        <a:lstStyle/>
        <a:p>
          <a:endParaRPr lang="de-DE"/>
        </a:p>
      </dgm:t>
    </dgm:pt>
  </dgm:ptLst>
  <dgm:cxnLst>
    <dgm:cxn modelId="{CB58768E-8775-4F27-B434-1755B8C1F7B9}" type="presOf" srcId="{C3BDB12A-406D-4E60-A3E5-830EDC5069D7}" destId="{D2B3BE59-EEEB-4365-B895-1AA4482A7970}" srcOrd="0" destOrd="0" presId="urn:microsoft.com/office/officeart/2005/8/layout/process4"/>
    <dgm:cxn modelId="{13D455D9-A9D8-4991-992D-83C5F61EFA24}" type="presOf" srcId="{C9C11E6B-3347-4141-813B-16FF6432AA84}" destId="{F25B4F0C-B1B9-46DB-9E3E-49C8B8409F03}" srcOrd="0" destOrd="0" presId="urn:microsoft.com/office/officeart/2005/8/layout/process4"/>
    <dgm:cxn modelId="{1BBEBA17-B234-497D-B656-55AE5B2FAFAA}" srcId="{C3BDB12A-406D-4E60-A3E5-830EDC5069D7}" destId="{396819C9-93AE-499F-84CC-8E4B455AE043}" srcOrd="1" destOrd="0" parTransId="{A1B31B8D-FE7F-4670-B4FC-B2666F01E514}" sibTransId="{EC046DB0-2B1C-44CA-BB3A-44DE51FD9FA6}"/>
    <dgm:cxn modelId="{5508359D-42C8-4817-B01F-59E216B0F34E}" srcId="{3CAFE3CE-A8A4-43A8-90FC-4B0F0C19CDA0}" destId="{A95DCF4C-8C5D-495F-91C7-53072D0B334F}" srcOrd="2" destOrd="0" parTransId="{331CA9D6-AC78-48F1-9655-E281131C2AD5}" sibTransId="{03F55E4E-0CE7-4350-9CD3-45D2FF819300}"/>
    <dgm:cxn modelId="{C2741F45-641F-4F8B-A0C0-ABB73D6C9727}" type="presOf" srcId="{58E7E08B-1720-486B-82D4-96595BA06EE4}" destId="{3789B797-9417-4159-8A2F-2396C6E1FCE2}" srcOrd="0" destOrd="0" presId="urn:microsoft.com/office/officeart/2005/8/layout/process4"/>
    <dgm:cxn modelId="{A18C7E1B-D2D0-430E-812F-41875821350A}" type="presOf" srcId="{308227F5-E63B-439B-AE31-8B9787B552F6}" destId="{89F71C01-FF7E-468A-930B-16B227F897D9}" srcOrd="0" destOrd="0" presId="urn:microsoft.com/office/officeart/2005/8/layout/process4"/>
    <dgm:cxn modelId="{83C1DD09-F678-4821-9486-86EF5ED44F04}" srcId="{3CAFE3CE-A8A4-43A8-90FC-4B0F0C19CDA0}" destId="{A024A27B-07FD-4EB0-AAA4-3CF424C63CA7}" srcOrd="0" destOrd="0" parTransId="{9A17BA4B-D0C9-45D8-9E89-8C9C3276D519}" sibTransId="{450FC451-513F-4CDE-8C02-AC559CC6EFC1}"/>
    <dgm:cxn modelId="{D8713ACE-5AA3-43BD-A3BA-91D666DEA4D7}" type="presOf" srcId="{A024A27B-07FD-4EB0-AAA4-3CF424C63CA7}" destId="{1053BD7A-26A1-4E3E-A9A6-06D40917D486}" srcOrd="0" destOrd="0" presId="urn:microsoft.com/office/officeart/2005/8/layout/process4"/>
    <dgm:cxn modelId="{264A8E94-8A6E-4151-A9A6-451CB0B940ED}" srcId="{58E7E08B-1720-486B-82D4-96595BA06EE4}" destId="{45E57B45-1068-4BE2-A096-D1B0101575FE}" srcOrd="2" destOrd="0" parTransId="{D066E3BB-9CFB-41C4-9F68-F664AAA06221}" sibTransId="{4C8F6B2D-B774-449C-AE1E-7E78D91285B7}"/>
    <dgm:cxn modelId="{4A017EAE-2D6E-443C-8FE6-2EE2CBA0059F}" type="presOf" srcId="{2C2297B7-3389-4C7D-BD68-BB4799A316F2}" destId="{82FE8571-89CB-4BB7-A4E1-A3DD1D165735}" srcOrd="0" destOrd="0" presId="urn:microsoft.com/office/officeart/2005/8/layout/process4"/>
    <dgm:cxn modelId="{59FFF5F3-9672-4B75-82DF-66E02D25F07E}" type="presOf" srcId="{3CAFE3CE-A8A4-43A8-90FC-4B0F0C19CDA0}" destId="{CBF0EC1F-70BD-406C-903E-E58709A0E2BA}" srcOrd="0" destOrd="0" presId="urn:microsoft.com/office/officeart/2005/8/layout/process4"/>
    <dgm:cxn modelId="{CC0E69F7-8840-40EA-A323-5672ADE0F534}" type="presOf" srcId="{3CAFE3CE-A8A4-43A8-90FC-4B0F0C19CDA0}" destId="{AB2F3311-7F75-4A98-A6CE-ACA9BD4EEF37}" srcOrd="1" destOrd="0" presId="urn:microsoft.com/office/officeart/2005/8/layout/process4"/>
    <dgm:cxn modelId="{978D5F21-5859-42AB-A9C6-BEFF90800249}" type="presOf" srcId="{7E4B5A34-ABE8-4EB4-B3E1-4B64D7EC657A}" destId="{50DB0968-72CB-4B11-864B-E1B2C4375102}" srcOrd="0" destOrd="0" presId="urn:microsoft.com/office/officeart/2005/8/layout/process4"/>
    <dgm:cxn modelId="{93A498A0-28FC-43A4-8916-EA52F04DDD93}" type="presOf" srcId="{C3BDB12A-406D-4E60-A3E5-830EDC5069D7}" destId="{B1D24A6E-4FBE-4DA4-9567-494A9B9AAB7D}" srcOrd="1" destOrd="0" presId="urn:microsoft.com/office/officeart/2005/8/layout/process4"/>
    <dgm:cxn modelId="{A204C37C-C708-430E-A01E-892D25160165}" type="presOf" srcId="{45E57B45-1068-4BE2-A096-D1B0101575FE}" destId="{5E24E366-8698-48D0-9008-D2D89CC181BC}" srcOrd="1" destOrd="0" presId="urn:microsoft.com/office/officeart/2005/8/layout/process4"/>
    <dgm:cxn modelId="{6FA3F1CB-79E0-47A1-A809-CED33850B53A}" type="presOf" srcId="{A95DCF4C-8C5D-495F-91C7-53072D0B334F}" destId="{3A51E974-CA02-4F94-A160-BF92FB1226D9}" srcOrd="0" destOrd="0" presId="urn:microsoft.com/office/officeart/2005/8/layout/process4"/>
    <dgm:cxn modelId="{542F7FCE-DD70-417D-903B-84F700C32C4B}" type="presOf" srcId="{396819C9-93AE-499F-84CC-8E4B455AE043}" destId="{64859A63-2A38-4C09-9DC5-E00D5EF61384}" srcOrd="0" destOrd="0" presId="urn:microsoft.com/office/officeart/2005/8/layout/process4"/>
    <dgm:cxn modelId="{06A21470-9052-4AB1-BA5A-D1886FDAF443}" srcId="{3CAFE3CE-A8A4-43A8-90FC-4B0F0C19CDA0}" destId="{75D04EBE-51F5-451C-A7CB-FB8C32C89F6B}" srcOrd="1" destOrd="0" parTransId="{CE88715E-3F5F-4AF9-865A-124E826D9F4D}" sibTransId="{CDE8AC12-59D3-45C4-B915-B1BE2379079E}"/>
    <dgm:cxn modelId="{0CA9DC14-84B1-4AD9-8DAE-02801EB68C0D}" srcId="{58E7E08B-1720-486B-82D4-96595BA06EE4}" destId="{C3BDB12A-406D-4E60-A3E5-830EDC5069D7}" srcOrd="1" destOrd="0" parTransId="{2898E542-7C3C-40EB-8F0B-9A3D0EC83A88}" sibTransId="{5D7E4400-8DB2-46D8-A510-C295EF77A80E}"/>
    <dgm:cxn modelId="{712870BB-E9D1-4A2F-A94C-76AF495985DD}" srcId="{C3BDB12A-406D-4E60-A3E5-830EDC5069D7}" destId="{EFC13828-8FEC-41E4-93C1-CEBF735F8B33}" srcOrd="0" destOrd="0" parTransId="{DDA43734-D380-44AE-BA93-569317B723D8}" sibTransId="{5C4EC3C6-DCD0-43E2-9857-4A160C9FAF31}"/>
    <dgm:cxn modelId="{1FFB5AE3-B647-4F21-9CF6-87A7F394DDCC}" srcId="{58E7E08B-1720-486B-82D4-96595BA06EE4}" destId="{3CAFE3CE-A8A4-43A8-90FC-4B0F0C19CDA0}" srcOrd="0" destOrd="0" parTransId="{9E397E18-128B-4916-92DF-1B807BEE7F9E}" sibTransId="{65DA59EA-7024-4E65-80E3-6F0A6839B416}"/>
    <dgm:cxn modelId="{D3812FF0-9E0E-4256-A517-948203D80289}" type="presOf" srcId="{45E57B45-1068-4BE2-A096-D1B0101575FE}" destId="{019EE045-FE1E-43E8-8DAF-B1079D706042}" srcOrd="0" destOrd="0" presId="urn:microsoft.com/office/officeart/2005/8/layout/process4"/>
    <dgm:cxn modelId="{82B890F7-E6A1-4D2E-BE77-D2A830BC16E2}" srcId="{45E57B45-1068-4BE2-A096-D1B0101575FE}" destId="{7E4B5A34-ABE8-4EB4-B3E1-4B64D7EC657A}" srcOrd="2" destOrd="0" parTransId="{9D751CF7-15B7-404F-AE1F-71CA7396D73D}" sibTransId="{6BA1B915-4348-4D9D-A4B3-A76959C62F24}"/>
    <dgm:cxn modelId="{E18A7D18-D698-4943-A5AF-53B820C3767B}" type="presOf" srcId="{75D04EBE-51F5-451C-A7CB-FB8C32C89F6B}" destId="{3DBB17EF-7675-430F-AD1A-4C3E74ABA47C}" srcOrd="0" destOrd="0" presId="urn:microsoft.com/office/officeart/2005/8/layout/process4"/>
    <dgm:cxn modelId="{2106D0B2-ABA8-40CC-A8FA-C138EDBB3D57}" srcId="{45E57B45-1068-4BE2-A096-D1B0101575FE}" destId="{C9C11E6B-3347-4141-813B-16FF6432AA84}" srcOrd="0" destOrd="0" parTransId="{657AEFD5-96F2-43F9-BE51-0A0A3400DB6D}" sibTransId="{FD2F8A84-9963-4792-AA83-88D76CB7B757}"/>
    <dgm:cxn modelId="{351E097B-DD48-4A9A-BFC1-BD6927DD0866}" srcId="{45E57B45-1068-4BE2-A096-D1B0101575FE}" destId="{2C2297B7-3389-4C7D-BD68-BB4799A316F2}" srcOrd="1" destOrd="0" parTransId="{09E10E56-BAF4-402D-9485-A32A958FB800}" sibTransId="{719CD024-21F2-421B-81CF-F59B73C71437}"/>
    <dgm:cxn modelId="{0E39CB03-866B-4C52-8438-451E61E5479F}" srcId="{C3BDB12A-406D-4E60-A3E5-830EDC5069D7}" destId="{308227F5-E63B-439B-AE31-8B9787B552F6}" srcOrd="2" destOrd="0" parTransId="{68EBE8D5-4A6A-49FE-8E65-50ABED9FAEB0}" sibTransId="{FFA622FE-2AB6-49AA-BA29-7BC34AA27CFC}"/>
    <dgm:cxn modelId="{2F136C1A-321A-48F8-8977-BF95DCDF4883}" type="presOf" srcId="{EFC13828-8FEC-41E4-93C1-CEBF735F8B33}" destId="{5F5AB8EE-237F-434F-BA01-94E5A6120A3F}" srcOrd="0" destOrd="0" presId="urn:microsoft.com/office/officeart/2005/8/layout/process4"/>
    <dgm:cxn modelId="{4F18F2E5-3902-4128-B079-E93A720302D0}" type="presParOf" srcId="{3789B797-9417-4159-8A2F-2396C6E1FCE2}" destId="{3ED341FA-CB52-4C09-90CA-287E41C31239}" srcOrd="0" destOrd="0" presId="urn:microsoft.com/office/officeart/2005/8/layout/process4"/>
    <dgm:cxn modelId="{F7D09A60-FC06-466E-809B-96649C9E6CD0}" type="presParOf" srcId="{3ED341FA-CB52-4C09-90CA-287E41C31239}" destId="{019EE045-FE1E-43E8-8DAF-B1079D706042}" srcOrd="0" destOrd="0" presId="urn:microsoft.com/office/officeart/2005/8/layout/process4"/>
    <dgm:cxn modelId="{FDE1FEE3-4C12-438F-9E33-77DFED645066}" type="presParOf" srcId="{3ED341FA-CB52-4C09-90CA-287E41C31239}" destId="{5E24E366-8698-48D0-9008-D2D89CC181BC}" srcOrd="1" destOrd="0" presId="urn:microsoft.com/office/officeart/2005/8/layout/process4"/>
    <dgm:cxn modelId="{9FABB306-9833-48B5-9FC0-6D8E790BD02E}" type="presParOf" srcId="{3ED341FA-CB52-4C09-90CA-287E41C31239}" destId="{44CDC689-0A3E-4AB2-B46A-01BD41EEE116}" srcOrd="2" destOrd="0" presId="urn:microsoft.com/office/officeart/2005/8/layout/process4"/>
    <dgm:cxn modelId="{A1F529D0-D95C-45C9-AEA1-A31BB90BEF35}" type="presParOf" srcId="{44CDC689-0A3E-4AB2-B46A-01BD41EEE116}" destId="{F25B4F0C-B1B9-46DB-9E3E-49C8B8409F03}" srcOrd="0" destOrd="0" presId="urn:microsoft.com/office/officeart/2005/8/layout/process4"/>
    <dgm:cxn modelId="{F982A877-D2E9-4505-98CD-45848B27BBEE}" type="presParOf" srcId="{44CDC689-0A3E-4AB2-B46A-01BD41EEE116}" destId="{82FE8571-89CB-4BB7-A4E1-A3DD1D165735}" srcOrd="1" destOrd="0" presId="urn:microsoft.com/office/officeart/2005/8/layout/process4"/>
    <dgm:cxn modelId="{9FDC6C88-78EF-4079-B895-178B7040DC21}" type="presParOf" srcId="{44CDC689-0A3E-4AB2-B46A-01BD41EEE116}" destId="{50DB0968-72CB-4B11-864B-E1B2C4375102}" srcOrd="2" destOrd="0" presId="urn:microsoft.com/office/officeart/2005/8/layout/process4"/>
    <dgm:cxn modelId="{DBEB4E04-7F56-4C44-BE3F-64C075068749}" type="presParOf" srcId="{3789B797-9417-4159-8A2F-2396C6E1FCE2}" destId="{0D811647-50E6-43FF-B0E9-27667252B05A}" srcOrd="1" destOrd="0" presId="urn:microsoft.com/office/officeart/2005/8/layout/process4"/>
    <dgm:cxn modelId="{03CAAB8B-C3FC-4B23-A629-42FEE5518BDD}" type="presParOf" srcId="{3789B797-9417-4159-8A2F-2396C6E1FCE2}" destId="{216EFF5D-A0BA-43DE-8355-6D9C51885522}" srcOrd="2" destOrd="0" presId="urn:microsoft.com/office/officeart/2005/8/layout/process4"/>
    <dgm:cxn modelId="{697397F4-8A49-4967-8242-46E41B0D0223}" type="presParOf" srcId="{216EFF5D-A0BA-43DE-8355-6D9C51885522}" destId="{D2B3BE59-EEEB-4365-B895-1AA4482A7970}" srcOrd="0" destOrd="0" presId="urn:microsoft.com/office/officeart/2005/8/layout/process4"/>
    <dgm:cxn modelId="{9AF158BE-C66C-41AC-B8FA-C7BFD4F23693}" type="presParOf" srcId="{216EFF5D-A0BA-43DE-8355-6D9C51885522}" destId="{B1D24A6E-4FBE-4DA4-9567-494A9B9AAB7D}" srcOrd="1" destOrd="0" presId="urn:microsoft.com/office/officeart/2005/8/layout/process4"/>
    <dgm:cxn modelId="{B70E857C-1844-4ABB-922F-949071F2028E}" type="presParOf" srcId="{216EFF5D-A0BA-43DE-8355-6D9C51885522}" destId="{FF06E0E2-E113-4A7B-92AF-D299BCD94571}" srcOrd="2" destOrd="0" presId="urn:microsoft.com/office/officeart/2005/8/layout/process4"/>
    <dgm:cxn modelId="{978DCC49-67D3-4A55-B1A9-1DC7BCEB2721}" type="presParOf" srcId="{FF06E0E2-E113-4A7B-92AF-D299BCD94571}" destId="{5F5AB8EE-237F-434F-BA01-94E5A6120A3F}" srcOrd="0" destOrd="0" presId="urn:microsoft.com/office/officeart/2005/8/layout/process4"/>
    <dgm:cxn modelId="{B9ECA437-855E-47BA-9A6C-71C9698AE516}" type="presParOf" srcId="{FF06E0E2-E113-4A7B-92AF-D299BCD94571}" destId="{64859A63-2A38-4C09-9DC5-E00D5EF61384}" srcOrd="1" destOrd="0" presId="urn:microsoft.com/office/officeart/2005/8/layout/process4"/>
    <dgm:cxn modelId="{89F27498-F1B4-4BD6-81F4-E90DC512D275}" type="presParOf" srcId="{FF06E0E2-E113-4A7B-92AF-D299BCD94571}" destId="{89F71C01-FF7E-468A-930B-16B227F897D9}" srcOrd="2" destOrd="0" presId="urn:microsoft.com/office/officeart/2005/8/layout/process4"/>
    <dgm:cxn modelId="{10627CD2-051D-4510-A71A-FF6CE87E2EB1}" type="presParOf" srcId="{3789B797-9417-4159-8A2F-2396C6E1FCE2}" destId="{00BB7154-5496-465C-ADA8-AC2E9F8865A4}" srcOrd="3" destOrd="0" presId="urn:microsoft.com/office/officeart/2005/8/layout/process4"/>
    <dgm:cxn modelId="{61877947-87D9-46CD-B05A-8D3A86229DCF}" type="presParOf" srcId="{3789B797-9417-4159-8A2F-2396C6E1FCE2}" destId="{498D501C-C726-4D64-859A-E5B427112CA9}" srcOrd="4" destOrd="0" presId="urn:microsoft.com/office/officeart/2005/8/layout/process4"/>
    <dgm:cxn modelId="{53329F14-609C-466A-B103-2411F21B0B96}" type="presParOf" srcId="{498D501C-C726-4D64-859A-E5B427112CA9}" destId="{CBF0EC1F-70BD-406C-903E-E58709A0E2BA}" srcOrd="0" destOrd="0" presId="urn:microsoft.com/office/officeart/2005/8/layout/process4"/>
    <dgm:cxn modelId="{93121A1C-8791-488B-8F82-893EC20DB959}" type="presParOf" srcId="{498D501C-C726-4D64-859A-E5B427112CA9}" destId="{AB2F3311-7F75-4A98-A6CE-ACA9BD4EEF37}" srcOrd="1" destOrd="0" presId="urn:microsoft.com/office/officeart/2005/8/layout/process4"/>
    <dgm:cxn modelId="{6AF098D6-631F-4CAD-9BC9-CD6684072F91}" type="presParOf" srcId="{498D501C-C726-4D64-859A-E5B427112CA9}" destId="{52AD5920-BE4D-4B8F-B93D-171FF8BDF33F}" srcOrd="2" destOrd="0" presId="urn:microsoft.com/office/officeart/2005/8/layout/process4"/>
    <dgm:cxn modelId="{09B36FE0-DBF7-4269-981D-9AE7B1972822}" type="presParOf" srcId="{52AD5920-BE4D-4B8F-B93D-171FF8BDF33F}" destId="{1053BD7A-26A1-4E3E-A9A6-06D40917D486}" srcOrd="0" destOrd="0" presId="urn:microsoft.com/office/officeart/2005/8/layout/process4"/>
    <dgm:cxn modelId="{BFB512C1-99AB-4CB8-AC5C-9316142EE167}" type="presParOf" srcId="{52AD5920-BE4D-4B8F-B93D-171FF8BDF33F}" destId="{3DBB17EF-7675-430F-AD1A-4C3E74ABA47C}" srcOrd="1" destOrd="0" presId="urn:microsoft.com/office/officeart/2005/8/layout/process4"/>
    <dgm:cxn modelId="{D1F6F81D-BE56-48B0-844D-F3091BF12751}" type="presParOf" srcId="{52AD5920-BE4D-4B8F-B93D-171FF8BDF33F}" destId="{3A51E974-CA02-4F94-A160-BF92FB1226D9}" srcOrd="2"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4E366-8698-48D0-9008-D2D89CC181BC}">
      <dsp:nvSpPr>
        <dsp:cNvPr id="0" name=""/>
        <dsp:cNvSpPr/>
      </dsp:nvSpPr>
      <dsp:spPr>
        <a:xfrm>
          <a:off x="0" y="2957898"/>
          <a:ext cx="10153128" cy="970848"/>
        </a:xfrm>
        <a:prstGeom prst="rect">
          <a:avLst/>
        </a:prstGeom>
        <a:solidFill>
          <a:srgbClr val="97BF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kern="1200" dirty="0" smtClean="0"/>
            <a:t>Schluss</a:t>
          </a:r>
          <a:endParaRPr lang="de-DE" sz="1800" kern="1200" dirty="0"/>
        </a:p>
      </dsp:txBody>
      <dsp:txXfrm>
        <a:off x="0" y="2957898"/>
        <a:ext cx="10153128" cy="524258"/>
      </dsp:txXfrm>
    </dsp:sp>
    <dsp:sp modelId="{F25B4F0C-B1B9-46DB-9E3E-49C8B8409F03}">
      <dsp:nvSpPr>
        <dsp:cNvPr id="0" name=""/>
        <dsp:cNvSpPr/>
      </dsp:nvSpPr>
      <dsp:spPr>
        <a:xfrm flipH="1">
          <a:off x="3654" y="3478303"/>
          <a:ext cx="1253999" cy="44659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l" defTabSz="800100">
            <a:lnSpc>
              <a:spcPct val="90000"/>
            </a:lnSpc>
            <a:spcBef>
              <a:spcPct val="0"/>
            </a:spcBef>
            <a:spcAft>
              <a:spcPct val="35000"/>
            </a:spcAft>
          </a:pPr>
          <a:r>
            <a:rPr lang="de-DE" sz="1800" kern="1200" dirty="0" smtClean="0"/>
            <a:t>10%</a:t>
          </a:r>
          <a:endParaRPr lang="de-DE" sz="1800" kern="1200" dirty="0"/>
        </a:p>
      </dsp:txBody>
      <dsp:txXfrm>
        <a:off x="3654" y="3478303"/>
        <a:ext cx="1253999" cy="446590"/>
      </dsp:txXfrm>
    </dsp:sp>
    <dsp:sp modelId="{82FE8571-89CB-4BB7-A4E1-A3DD1D165735}">
      <dsp:nvSpPr>
        <dsp:cNvPr id="0" name=""/>
        <dsp:cNvSpPr/>
      </dsp:nvSpPr>
      <dsp:spPr>
        <a:xfrm>
          <a:off x="1257654" y="3474315"/>
          <a:ext cx="6416734" cy="446590"/>
        </a:xfrm>
        <a:prstGeom prst="rect">
          <a:avLst/>
        </a:prstGeom>
        <a:solidFill>
          <a:schemeClr val="accent3">
            <a:tint val="40000"/>
            <a:alpha val="90000"/>
            <a:hueOff val="-153588"/>
            <a:satOff val="-7825"/>
            <a:lumOff val="513"/>
            <a:alphaOff val="0"/>
          </a:schemeClr>
        </a:solidFill>
        <a:ln w="12700" cap="flat" cmpd="sng" algn="ctr">
          <a:solidFill>
            <a:schemeClr val="accent3">
              <a:tint val="40000"/>
              <a:alpha val="90000"/>
              <a:hueOff val="-153588"/>
              <a:satOff val="-7825"/>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de-DE" sz="1800" kern="1200" dirty="0" smtClean="0"/>
            <a:t>Kernpunkte wiederholen, Aufforderung zum Handeln</a:t>
          </a:r>
          <a:endParaRPr lang="de-DE" sz="1800" kern="1200" dirty="0"/>
        </a:p>
      </dsp:txBody>
      <dsp:txXfrm>
        <a:off x="1257654" y="3474315"/>
        <a:ext cx="6416734" cy="446590"/>
      </dsp:txXfrm>
    </dsp:sp>
    <dsp:sp modelId="{50DB0968-72CB-4B11-864B-E1B2C4375102}">
      <dsp:nvSpPr>
        <dsp:cNvPr id="0" name=""/>
        <dsp:cNvSpPr/>
      </dsp:nvSpPr>
      <dsp:spPr>
        <a:xfrm>
          <a:off x="7674388" y="3470141"/>
          <a:ext cx="2475084" cy="459300"/>
        </a:xfrm>
        <a:prstGeom prst="rect">
          <a:avLst/>
        </a:prstGeom>
        <a:solidFill>
          <a:schemeClr val="accent3">
            <a:tint val="40000"/>
            <a:alpha val="90000"/>
            <a:hueOff val="-307176"/>
            <a:satOff val="-15650"/>
            <a:lumOff val="1027"/>
            <a:alphaOff val="0"/>
          </a:schemeClr>
        </a:solidFill>
        <a:ln w="12700" cap="flat" cmpd="sng" algn="ctr">
          <a:solidFill>
            <a:schemeClr val="accent3">
              <a:tint val="40000"/>
              <a:alpha val="90000"/>
              <a:hueOff val="-307176"/>
              <a:satOff val="-15650"/>
              <a:lumOff val="10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r" defTabSz="800100">
            <a:lnSpc>
              <a:spcPct val="90000"/>
            </a:lnSpc>
            <a:spcBef>
              <a:spcPct val="0"/>
            </a:spcBef>
            <a:spcAft>
              <a:spcPct val="35000"/>
            </a:spcAft>
          </a:pPr>
          <a:r>
            <a:rPr lang="de-DE" sz="1800" kern="1200" dirty="0" smtClean="0"/>
            <a:t>→ beeindrucken</a:t>
          </a:r>
          <a:endParaRPr lang="de-DE" sz="1800" kern="1200" dirty="0"/>
        </a:p>
      </dsp:txBody>
      <dsp:txXfrm>
        <a:off x="7674388" y="3470141"/>
        <a:ext cx="2475084" cy="459300"/>
      </dsp:txXfrm>
    </dsp:sp>
    <dsp:sp modelId="{B1D24A6E-4FBE-4DA4-9567-494A9B9AAB7D}">
      <dsp:nvSpPr>
        <dsp:cNvPr id="0" name=""/>
        <dsp:cNvSpPr/>
      </dsp:nvSpPr>
      <dsp:spPr>
        <a:xfrm rot="10800000">
          <a:off x="0" y="1479296"/>
          <a:ext cx="10153128" cy="1493164"/>
        </a:xfrm>
        <a:prstGeom prst="upArrowCallout">
          <a:avLst/>
        </a:prstGeom>
        <a:solidFill>
          <a:srgbClr val="97BF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kern="1200" dirty="0" smtClean="0"/>
            <a:t>Hauptteil</a:t>
          </a:r>
          <a:endParaRPr lang="de-DE" sz="1800" kern="1200" dirty="0"/>
        </a:p>
      </dsp:txBody>
      <dsp:txXfrm rot="-10800000">
        <a:off x="0" y="1479296"/>
        <a:ext cx="10153128" cy="524100"/>
      </dsp:txXfrm>
    </dsp:sp>
    <dsp:sp modelId="{5F5AB8EE-237F-434F-BA01-94E5A6120A3F}">
      <dsp:nvSpPr>
        <dsp:cNvPr id="0" name=""/>
        <dsp:cNvSpPr/>
      </dsp:nvSpPr>
      <dsp:spPr>
        <a:xfrm>
          <a:off x="3139" y="2007947"/>
          <a:ext cx="2826461" cy="446456"/>
        </a:xfrm>
        <a:prstGeom prst="rect">
          <a:avLst/>
        </a:prstGeom>
        <a:solidFill>
          <a:schemeClr val="accent3">
            <a:tint val="40000"/>
            <a:alpha val="90000"/>
            <a:hueOff val="-460765"/>
            <a:satOff val="-23475"/>
            <a:lumOff val="1540"/>
            <a:alphaOff val="0"/>
          </a:schemeClr>
        </a:solidFill>
        <a:ln w="12700" cap="flat" cmpd="sng" algn="ctr">
          <a:solidFill>
            <a:schemeClr val="accent3">
              <a:tint val="40000"/>
              <a:alpha val="90000"/>
              <a:hueOff val="-460765"/>
              <a:satOff val="-23475"/>
              <a:lumOff val="15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l" defTabSz="800100">
            <a:lnSpc>
              <a:spcPct val="90000"/>
            </a:lnSpc>
            <a:spcBef>
              <a:spcPct val="0"/>
            </a:spcBef>
            <a:spcAft>
              <a:spcPct val="35000"/>
            </a:spcAft>
          </a:pPr>
          <a:r>
            <a:rPr lang="de-DE" sz="1800" kern="1200" dirty="0" smtClean="0"/>
            <a:t>75%</a:t>
          </a:r>
          <a:endParaRPr lang="de-DE" sz="1800" kern="1200" dirty="0"/>
        </a:p>
      </dsp:txBody>
      <dsp:txXfrm>
        <a:off x="3139" y="2007947"/>
        <a:ext cx="2826461" cy="446456"/>
      </dsp:txXfrm>
    </dsp:sp>
    <dsp:sp modelId="{64859A63-2A38-4C09-9DC5-E00D5EF61384}">
      <dsp:nvSpPr>
        <dsp:cNvPr id="0" name=""/>
        <dsp:cNvSpPr/>
      </dsp:nvSpPr>
      <dsp:spPr>
        <a:xfrm>
          <a:off x="2829600" y="2009525"/>
          <a:ext cx="4299554" cy="443299"/>
        </a:xfrm>
        <a:prstGeom prst="rect">
          <a:avLst/>
        </a:prstGeom>
        <a:solidFill>
          <a:schemeClr val="accent3">
            <a:tint val="40000"/>
            <a:alpha val="90000"/>
            <a:hueOff val="-614353"/>
            <a:satOff val="-31300"/>
            <a:lumOff val="2054"/>
            <a:alphaOff val="0"/>
          </a:schemeClr>
        </a:solidFill>
        <a:ln w="12700" cap="flat" cmpd="sng" algn="ctr">
          <a:solidFill>
            <a:schemeClr val="accent3">
              <a:tint val="40000"/>
              <a:alpha val="90000"/>
              <a:hueOff val="-614353"/>
              <a:satOff val="-31300"/>
              <a:lumOff val="20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de-DE" sz="1800" kern="1200" dirty="0" smtClean="0"/>
            <a:t>Informationen und Argumente</a:t>
          </a:r>
          <a:endParaRPr lang="de-DE" sz="1800" kern="1200" dirty="0"/>
        </a:p>
      </dsp:txBody>
      <dsp:txXfrm>
        <a:off x="2829600" y="2009525"/>
        <a:ext cx="4299554" cy="443299"/>
      </dsp:txXfrm>
    </dsp:sp>
    <dsp:sp modelId="{89F71C01-FF7E-468A-930B-16B227F897D9}">
      <dsp:nvSpPr>
        <dsp:cNvPr id="0" name=""/>
        <dsp:cNvSpPr/>
      </dsp:nvSpPr>
      <dsp:spPr>
        <a:xfrm flipH="1">
          <a:off x="7129155" y="2007947"/>
          <a:ext cx="3020833" cy="446456"/>
        </a:xfrm>
        <a:prstGeom prst="rect">
          <a:avLst/>
        </a:prstGeom>
        <a:solidFill>
          <a:schemeClr val="accent3">
            <a:tint val="40000"/>
            <a:alpha val="90000"/>
            <a:hueOff val="-767941"/>
            <a:satOff val="-39125"/>
            <a:lumOff val="2567"/>
            <a:alphaOff val="0"/>
          </a:schemeClr>
        </a:solidFill>
        <a:ln w="12700" cap="flat" cmpd="sng" algn="ctr">
          <a:solidFill>
            <a:schemeClr val="accent3">
              <a:tint val="40000"/>
              <a:alpha val="90000"/>
              <a:hueOff val="-767941"/>
              <a:satOff val="-39125"/>
              <a:lumOff val="25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r" defTabSz="800100">
            <a:lnSpc>
              <a:spcPct val="90000"/>
            </a:lnSpc>
            <a:spcBef>
              <a:spcPct val="0"/>
            </a:spcBef>
            <a:spcAft>
              <a:spcPct val="35000"/>
            </a:spcAft>
          </a:pPr>
          <a:r>
            <a:rPr lang="de-DE" sz="1800" kern="1200" dirty="0" smtClean="0"/>
            <a:t>→ informieren und überzeugen</a:t>
          </a:r>
          <a:endParaRPr lang="de-DE" sz="1800" kern="1200" dirty="0"/>
        </a:p>
      </dsp:txBody>
      <dsp:txXfrm>
        <a:off x="7129155" y="2007947"/>
        <a:ext cx="3020833" cy="446456"/>
      </dsp:txXfrm>
    </dsp:sp>
    <dsp:sp modelId="{AB2F3311-7F75-4A98-A6CE-ACA9BD4EEF37}">
      <dsp:nvSpPr>
        <dsp:cNvPr id="0" name=""/>
        <dsp:cNvSpPr/>
      </dsp:nvSpPr>
      <dsp:spPr>
        <a:xfrm rot="10800000">
          <a:off x="0" y="694"/>
          <a:ext cx="10153128" cy="1493164"/>
        </a:xfrm>
        <a:prstGeom prst="upArrowCallout">
          <a:avLst/>
        </a:prstGeom>
        <a:solidFill>
          <a:srgbClr val="98C0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b="0" kern="1200" dirty="0" smtClean="0"/>
            <a:t>Einleitung</a:t>
          </a:r>
          <a:endParaRPr lang="de-DE" sz="1800" b="0" kern="1200" dirty="0"/>
        </a:p>
      </dsp:txBody>
      <dsp:txXfrm rot="-10800000">
        <a:off x="0" y="694"/>
        <a:ext cx="10153128" cy="524100"/>
      </dsp:txXfrm>
    </dsp:sp>
    <dsp:sp modelId="{1053BD7A-26A1-4E3E-A9A6-06D40917D486}">
      <dsp:nvSpPr>
        <dsp:cNvPr id="0" name=""/>
        <dsp:cNvSpPr/>
      </dsp:nvSpPr>
      <dsp:spPr>
        <a:xfrm>
          <a:off x="0" y="524795"/>
          <a:ext cx="931132" cy="446456"/>
        </a:xfrm>
        <a:prstGeom prst="rect">
          <a:avLst/>
        </a:prstGeom>
        <a:solidFill>
          <a:schemeClr val="accent3">
            <a:tint val="40000"/>
            <a:alpha val="90000"/>
            <a:hueOff val="-921529"/>
            <a:satOff val="-46950"/>
            <a:lumOff val="3081"/>
            <a:alphaOff val="0"/>
          </a:schemeClr>
        </a:solidFill>
        <a:ln w="12700" cap="flat" cmpd="sng" algn="ctr">
          <a:solidFill>
            <a:schemeClr val="accent3">
              <a:tint val="40000"/>
              <a:alpha val="90000"/>
              <a:hueOff val="-921529"/>
              <a:satOff val="-46950"/>
              <a:lumOff val="30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l" defTabSz="800100">
            <a:lnSpc>
              <a:spcPct val="90000"/>
            </a:lnSpc>
            <a:spcBef>
              <a:spcPct val="0"/>
            </a:spcBef>
            <a:spcAft>
              <a:spcPct val="35000"/>
            </a:spcAft>
          </a:pPr>
          <a:r>
            <a:rPr lang="de-DE" sz="1800" kern="1200" dirty="0" smtClean="0"/>
            <a:t>15%</a:t>
          </a:r>
          <a:endParaRPr lang="de-DE" sz="1800" kern="1200" dirty="0"/>
        </a:p>
      </dsp:txBody>
      <dsp:txXfrm>
        <a:off x="0" y="524795"/>
        <a:ext cx="931132" cy="446456"/>
      </dsp:txXfrm>
    </dsp:sp>
    <dsp:sp modelId="{3DBB17EF-7675-430F-AD1A-4C3E74ABA47C}">
      <dsp:nvSpPr>
        <dsp:cNvPr id="0" name=""/>
        <dsp:cNvSpPr/>
      </dsp:nvSpPr>
      <dsp:spPr>
        <a:xfrm>
          <a:off x="929188" y="524795"/>
          <a:ext cx="7884649" cy="446456"/>
        </a:xfrm>
        <a:prstGeom prst="rect">
          <a:avLst/>
        </a:prstGeom>
        <a:solidFill>
          <a:schemeClr val="accent3">
            <a:tint val="40000"/>
            <a:alpha val="90000"/>
            <a:hueOff val="-1075118"/>
            <a:satOff val="-54775"/>
            <a:lumOff val="3594"/>
            <a:alphaOff val="0"/>
          </a:schemeClr>
        </a:solidFill>
        <a:ln w="12700" cap="flat" cmpd="sng" algn="ctr">
          <a:solidFill>
            <a:schemeClr val="accent3">
              <a:tint val="40000"/>
              <a:alpha val="90000"/>
              <a:hueOff val="-1075118"/>
              <a:satOff val="-54775"/>
              <a:lumOff val="35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de-DE" sz="1800" kern="1200" dirty="0" smtClean="0"/>
            <a:t>Begrüßung, Vorstellung, Thema, Nutzen, Ablaufplan</a:t>
          </a:r>
          <a:endParaRPr lang="de-DE" sz="1800" kern="1200" dirty="0"/>
        </a:p>
      </dsp:txBody>
      <dsp:txXfrm>
        <a:off x="929188" y="524795"/>
        <a:ext cx="7884649" cy="446456"/>
      </dsp:txXfrm>
    </dsp:sp>
    <dsp:sp modelId="{3A51E974-CA02-4F94-A160-BF92FB1226D9}">
      <dsp:nvSpPr>
        <dsp:cNvPr id="0" name=""/>
        <dsp:cNvSpPr/>
      </dsp:nvSpPr>
      <dsp:spPr>
        <a:xfrm>
          <a:off x="8816357" y="524795"/>
          <a:ext cx="1336195" cy="446456"/>
        </a:xfrm>
        <a:prstGeom prst="rect">
          <a:avLst/>
        </a:prstGeom>
        <a:solidFill>
          <a:schemeClr val="accent3">
            <a:tint val="40000"/>
            <a:alpha val="90000"/>
            <a:hueOff val="-1228706"/>
            <a:satOff val="-62600"/>
            <a:lumOff val="4108"/>
            <a:alphaOff val="0"/>
          </a:schemeClr>
        </a:solidFill>
        <a:ln w="12700" cap="flat" cmpd="sng" algn="ctr">
          <a:solidFill>
            <a:schemeClr val="accent3">
              <a:tint val="40000"/>
              <a:alpha val="90000"/>
              <a:hueOff val="-1228706"/>
              <a:satOff val="-62600"/>
              <a:lumOff val="41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r" defTabSz="800100">
            <a:lnSpc>
              <a:spcPct val="90000"/>
            </a:lnSpc>
            <a:spcBef>
              <a:spcPct val="0"/>
            </a:spcBef>
            <a:spcAft>
              <a:spcPct val="35000"/>
            </a:spcAft>
          </a:pPr>
          <a:r>
            <a:rPr lang="de-DE" sz="1800" kern="1200" dirty="0" smtClean="0"/>
            <a:t>→ packen</a:t>
          </a:r>
          <a:endParaRPr lang="de-DE" sz="1800" kern="1200" dirty="0"/>
        </a:p>
      </dsp:txBody>
      <dsp:txXfrm>
        <a:off x="8816357" y="524795"/>
        <a:ext cx="1336195" cy="44645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3"/>
            <a:ext cx="3078427" cy="511731"/>
          </a:xfrm>
          <a:prstGeom prst="rect">
            <a:avLst/>
          </a:prstGeom>
        </p:spPr>
        <p:txBody>
          <a:bodyPr vert="horz" lIns="94760" tIns="47381" rIns="94760" bIns="47381" rtlCol="0"/>
          <a:lstStyle>
            <a:lvl1pPr algn="l">
              <a:defRPr sz="1200"/>
            </a:lvl1pPr>
          </a:lstStyle>
          <a:p>
            <a:endParaRPr lang="de-DE"/>
          </a:p>
        </p:txBody>
      </p:sp>
      <p:sp>
        <p:nvSpPr>
          <p:cNvPr id="3" name="Datumsplatzhalter 2"/>
          <p:cNvSpPr>
            <a:spLocks noGrp="1"/>
          </p:cNvSpPr>
          <p:nvPr>
            <p:ph type="dt" sz="quarter" idx="1"/>
          </p:nvPr>
        </p:nvSpPr>
        <p:spPr>
          <a:xfrm>
            <a:off x="4023996" y="3"/>
            <a:ext cx="3078427" cy="511731"/>
          </a:xfrm>
          <a:prstGeom prst="rect">
            <a:avLst/>
          </a:prstGeom>
        </p:spPr>
        <p:txBody>
          <a:bodyPr vert="horz" lIns="94760" tIns="47381" rIns="94760" bIns="47381" rtlCol="0"/>
          <a:lstStyle>
            <a:lvl1pPr algn="r">
              <a:defRPr sz="1200"/>
            </a:lvl1pPr>
          </a:lstStyle>
          <a:p>
            <a:fld id="{218C3DF2-FF8E-4F1E-AA13-BE0D135D2361}" type="datetimeFigureOut">
              <a:rPr lang="de-DE" smtClean="0"/>
              <a:t>13.11.2020</a:t>
            </a:fld>
            <a:endParaRPr lang="de-DE"/>
          </a:p>
        </p:txBody>
      </p:sp>
      <p:sp>
        <p:nvSpPr>
          <p:cNvPr id="4" name="Fußzeilenplatzhalter 3"/>
          <p:cNvSpPr>
            <a:spLocks noGrp="1"/>
          </p:cNvSpPr>
          <p:nvPr>
            <p:ph type="ftr" sz="quarter" idx="2"/>
          </p:nvPr>
        </p:nvSpPr>
        <p:spPr>
          <a:xfrm>
            <a:off x="3" y="9721110"/>
            <a:ext cx="3078427" cy="511731"/>
          </a:xfrm>
          <a:prstGeom prst="rect">
            <a:avLst/>
          </a:prstGeom>
        </p:spPr>
        <p:txBody>
          <a:bodyPr vert="horz" lIns="94760" tIns="47381" rIns="94760" bIns="47381" rtlCol="0" anchor="b"/>
          <a:lstStyle>
            <a:lvl1pPr algn="l">
              <a:defRPr sz="1200"/>
            </a:lvl1pPr>
          </a:lstStyle>
          <a:p>
            <a:endParaRPr lang="de-DE"/>
          </a:p>
        </p:txBody>
      </p:sp>
      <p:sp>
        <p:nvSpPr>
          <p:cNvPr id="5" name="Foliennummernplatzhalter 4"/>
          <p:cNvSpPr>
            <a:spLocks noGrp="1"/>
          </p:cNvSpPr>
          <p:nvPr>
            <p:ph type="sldNum" sz="quarter" idx="3"/>
          </p:nvPr>
        </p:nvSpPr>
        <p:spPr>
          <a:xfrm>
            <a:off x="4023996" y="9721110"/>
            <a:ext cx="3078427" cy="511731"/>
          </a:xfrm>
          <a:prstGeom prst="rect">
            <a:avLst/>
          </a:prstGeom>
        </p:spPr>
        <p:txBody>
          <a:bodyPr vert="horz" lIns="94760" tIns="47381" rIns="94760" bIns="47381" rtlCol="0" anchor="b"/>
          <a:lstStyle>
            <a:lvl1pPr algn="r">
              <a:defRPr sz="1200"/>
            </a:lvl1pPr>
          </a:lstStyle>
          <a:p>
            <a:fld id="{B155FEEC-EDBF-4749-8E87-85393F6FE2A6}" type="slidenum">
              <a:rPr lang="de-DE" smtClean="0"/>
              <a:t>‹Nr.›</a:t>
            </a:fld>
            <a:endParaRPr lang="de-DE"/>
          </a:p>
        </p:txBody>
      </p:sp>
    </p:spTree>
    <p:extLst>
      <p:ext uri="{BB962C8B-B14F-4D97-AF65-F5344CB8AC3E}">
        <p14:creationId xmlns:p14="http://schemas.microsoft.com/office/powerpoint/2010/main" val="126502022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3"/>
            <a:ext cx="3078427" cy="511731"/>
          </a:xfrm>
          <a:prstGeom prst="rect">
            <a:avLst/>
          </a:prstGeom>
        </p:spPr>
        <p:txBody>
          <a:bodyPr vert="horz" lIns="94760" tIns="47381" rIns="94760" bIns="47381" rtlCol="0"/>
          <a:lstStyle>
            <a:lvl1pPr algn="l">
              <a:defRPr sz="1200"/>
            </a:lvl1pPr>
          </a:lstStyle>
          <a:p>
            <a:endParaRPr lang="de-DE"/>
          </a:p>
        </p:txBody>
      </p:sp>
      <p:sp>
        <p:nvSpPr>
          <p:cNvPr id="3" name="Datumsplatzhalter 2"/>
          <p:cNvSpPr>
            <a:spLocks noGrp="1"/>
          </p:cNvSpPr>
          <p:nvPr>
            <p:ph type="dt" idx="1"/>
          </p:nvPr>
        </p:nvSpPr>
        <p:spPr>
          <a:xfrm>
            <a:off x="4023996" y="3"/>
            <a:ext cx="3078427" cy="511731"/>
          </a:xfrm>
          <a:prstGeom prst="rect">
            <a:avLst/>
          </a:prstGeom>
        </p:spPr>
        <p:txBody>
          <a:bodyPr vert="horz" lIns="94760" tIns="47381" rIns="94760" bIns="47381" rtlCol="0"/>
          <a:lstStyle>
            <a:lvl1pPr algn="r">
              <a:defRPr sz="1200"/>
            </a:lvl1pPr>
          </a:lstStyle>
          <a:p>
            <a:fld id="{0CAFCBBE-7735-4585-8129-379D4DCE7DFB}" type="datetimeFigureOut">
              <a:rPr lang="de-DE" smtClean="0"/>
              <a:t>13.11.2020</a:t>
            </a:fld>
            <a:endParaRPr lang="de-DE"/>
          </a:p>
        </p:txBody>
      </p:sp>
      <p:sp>
        <p:nvSpPr>
          <p:cNvPr id="4" name="Folienbildplatzhalter 3"/>
          <p:cNvSpPr>
            <a:spLocks noGrp="1" noRot="1" noChangeAspect="1"/>
          </p:cNvSpPr>
          <p:nvPr>
            <p:ph type="sldImg" idx="2"/>
          </p:nvPr>
        </p:nvSpPr>
        <p:spPr>
          <a:xfrm>
            <a:off x="141288" y="768350"/>
            <a:ext cx="6821487" cy="3836988"/>
          </a:xfrm>
          <a:prstGeom prst="rect">
            <a:avLst/>
          </a:prstGeom>
          <a:noFill/>
          <a:ln w="12700">
            <a:solidFill>
              <a:prstClr val="black"/>
            </a:solidFill>
          </a:ln>
        </p:spPr>
        <p:txBody>
          <a:bodyPr vert="horz" lIns="94760" tIns="47381" rIns="94760" bIns="47381" rtlCol="0" anchor="ctr"/>
          <a:lstStyle/>
          <a:p>
            <a:endParaRPr lang="de-DE"/>
          </a:p>
        </p:txBody>
      </p:sp>
      <p:sp>
        <p:nvSpPr>
          <p:cNvPr id="5" name="Notizenplatzhalter 4"/>
          <p:cNvSpPr>
            <a:spLocks noGrp="1"/>
          </p:cNvSpPr>
          <p:nvPr>
            <p:ph type="body" sz="quarter" idx="3"/>
          </p:nvPr>
        </p:nvSpPr>
        <p:spPr>
          <a:xfrm>
            <a:off x="710408" y="4861445"/>
            <a:ext cx="5683250" cy="4605576"/>
          </a:xfrm>
          <a:prstGeom prst="rect">
            <a:avLst/>
          </a:prstGeom>
        </p:spPr>
        <p:txBody>
          <a:bodyPr vert="horz" lIns="94760" tIns="47381" rIns="94760" bIns="47381"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3" y="9721110"/>
            <a:ext cx="3078427" cy="511731"/>
          </a:xfrm>
          <a:prstGeom prst="rect">
            <a:avLst/>
          </a:prstGeom>
        </p:spPr>
        <p:txBody>
          <a:bodyPr vert="horz" lIns="94760" tIns="47381" rIns="94760" bIns="47381" rtlCol="0" anchor="b"/>
          <a:lstStyle>
            <a:lvl1pPr algn="l">
              <a:defRPr sz="1200"/>
            </a:lvl1pPr>
          </a:lstStyle>
          <a:p>
            <a:endParaRPr lang="de-DE"/>
          </a:p>
        </p:txBody>
      </p:sp>
      <p:sp>
        <p:nvSpPr>
          <p:cNvPr id="7" name="Foliennummernplatzhalter 6"/>
          <p:cNvSpPr>
            <a:spLocks noGrp="1"/>
          </p:cNvSpPr>
          <p:nvPr>
            <p:ph type="sldNum" sz="quarter" idx="5"/>
          </p:nvPr>
        </p:nvSpPr>
        <p:spPr>
          <a:xfrm>
            <a:off x="4023996" y="9721110"/>
            <a:ext cx="3078427" cy="511731"/>
          </a:xfrm>
          <a:prstGeom prst="rect">
            <a:avLst/>
          </a:prstGeom>
        </p:spPr>
        <p:txBody>
          <a:bodyPr vert="horz" lIns="94760" tIns="47381" rIns="94760" bIns="47381" rtlCol="0" anchor="b"/>
          <a:lstStyle>
            <a:lvl1pPr algn="r">
              <a:defRPr sz="1200"/>
            </a:lvl1pPr>
          </a:lstStyle>
          <a:p>
            <a:fld id="{6AAF20F9-3CA1-4C58-A035-9DF378BEA883}" type="slidenum">
              <a:rPr lang="de-DE" smtClean="0"/>
              <a:t>‹Nr.›</a:t>
            </a:fld>
            <a:endParaRPr lang="de-DE"/>
          </a:p>
        </p:txBody>
      </p:sp>
    </p:spTree>
    <p:extLst>
      <p:ext uri="{BB962C8B-B14F-4D97-AF65-F5344CB8AC3E}">
        <p14:creationId xmlns:p14="http://schemas.microsoft.com/office/powerpoint/2010/main" val="257518525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25.xml"/><Relationship Id="rId4" Type="http://schemas.openxmlformats.org/officeDocument/2006/relationships/hyperlink" Target="https://www.bundesregierung.de/breg-de/aktuelles/rede-von-bundeskanzlerin-merkel-beim-g20-dialogforum-wissenschaft-s20-am-22-maerz-2017-in-halle-saale--391250"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6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7163" y="509588"/>
            <a:ext cx="4532312" cy="2549525"/>
          </a:xfrm>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F20F9-3CA1-4C58-A035-9DF378BEA883}"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5018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a:defRPr/>
            </a:pPr>
            <a:r>
              <a:rPr lang="de-DE" baseline="0" dirty="0" smtClean="0"/>
              <a:t>TN sammeln für sich (5 Minuten), kommen nach vorne zur Metaplanwand, pinnen an (doppelte Stichworte einfach überpinnen), </a:t>
            </a:r>
            <a:r>
              <a:rPr lang="de-DE" baseline="0" dirty="0" err="1" smtClean="0"/>
              <a:t>clustern</a:t>
            </a:r>
            <a:r>
              <a:rPr lang="de-DE" baseline="0" dirty="0" smtClean="0"/>
              <a:t> und tauschen sich aus (10 Minuten).</a:t>
            </a: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03726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348" fontAlgn="base">
              <a:spcBef>
                <a:spcPct val="30000"/>
              </a:spcBef>
              <a:spcAft>
                <a:spcPct val="0"/>
              </a:spcAft>
              <a:defRPr/>
            </a:pPr>
            <a:r>
              <a:rPr lang="de-DE" sz="1100" dirty="0"/>
              <a:t>Das Spektrum von Schreibaufgaben ist groß: es gibt Unterschiede je nach Berufsprofil, Arbeitskontext und Status. Entwicklungs- und Vertriebsingenieure z.B. haben nicht die gleichen Aufgaben.</a:t>
            </a:r>
          </a:p>
          <a:p>
            <a:pPr defTabSz="914348" fontAlgn="base">
              <a:spcBef>
                <a:spcPct val="30000"/>
              </a:spcBef>
              <a:spcAft>
                <a:spcPct val="0"/>
              </a:spcAft>
              <a:defRPr/>
            </a:pPr>
            <a:endParaRPr lang="de-DE" sz="1100" dirty="0"/>
          </a:p>
          <a:p>
            <a:pPr defTabSz="914348" fontAlgn="base">
              <a:spcBef>
                <a:spcPct val="30000"/>
              </a:spcBef>
              <a:spcAft>
                <a:spcPct val="0"/>
              </a:spcAft>
              <a:defRPr/>
            </a:pPr>
            <a:r>
              <a:rPr lang="de-DE" sz="1100" dirty="0"/>
              <a:t>Neue Anlässe aus der Abfrage an die/den </a:t>
            </a:r>
            <a:r>
              <a:rPr lang="de-DE" sz="1100" dirty="0" err="1"/>
              <a:t>Workshoppaten</a:t>
            </a:r>
            <a:r>
              <a:rPr lang="de-DE" sz="1100" dirty="0"/>
              <a:t>/-in weitergeben.</a:t>
            </a:r>
          </a:p>
          <a:p>
            <a:pPr defTabSz="914348" fontAlgn="base">
              <a:spcBef>
                <a:spcPct val="30000"/>
              </a:spcBef>
              <a:spcAft>
                <a:spcPct val="0"/>
              </a:spcAft>
              <a:defRPr/>
            </a:pPr>
            <a:endParaRPr lang="de-DE" sz="1100" dirty="0"/>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336224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677" indent="-177677">
              <a:buClr>
                <a:srgbClr val="97C01E"/>
              </a:buClr>
              <a:buFont typeface="Arial" panose="020B0604020202020204" pitchFamily="34" charset="0"/>
              <a:buChar char="•"/>
            </a:pPr>
            <a:r>
              <a:rPr lang="de-DE" sz="1100" dirty="0"/>
              <a:t>Feedback und Input für die eigene Arbeit einholen (Zielgruppe Fachpublikum)</a:t>
            </a:r>
          </a:p>
          <a:p>
            <a:pPr marL="177677" indent="-177677">
              <a:buClr>
                <a:srgbClr val="97C01E"/>
              </a:buClr>
              <a:buFont typeface="Arial" panose="020B0604020202020204" pitchFamily="34" charset="0"/>
              <a:buChar char="•"/>
            </a:pPr>
            <a:r>
              <a:rPr lang="de-DE" sz="1100" dirty="0"/>
              <a:t>Gelder und/oder Kunden akquirieren (Zielgruppen Fachpublikum, Wirtschaft, Gesellschaft)</a:t>
            </a:r>
          </a:p>
          <a:p>
            <a:pPr marL="177677" indent="-177677">
              <a:buClr>
                <a:srgbClr val="97C01E"/>
              </a:buClr>
              <a:buFont typeface="Arial" panose="020B0604020202020204" pitchFamily="34" charset="0"/>
              <a:buChar char="•"/>
            </a:pPr>
            <a:r>
              <a:rPr lang="de-DE" sz="1100" dirty="0"/>
              <a:t>Sich selbst und/oder die eigene Arbeit vorstellen, z.B. auf Konferenzen, vor Prüfungsausschüssen, bei Bürgerveranstaltungen (Zielgruppen Fachpublikum, Wirtschaft, Gesellschaft)</a:t>
            </a:r>
          </a:p>
          <a:p>
            <a:pPr marL="177677" indent="-177677">
              <a:buClr>
                <a:srgbClr val="97C01E"/>
              </a:buClr>
              <a:buFont typeface="Arial" panose="020B0604020202020204" pitchFamily="34" charset="0"/>
              <a:buChar char="•"/>
            </a:pPr>
            <a:r>
              <a:rPr lang="de-DE" sz="1100" dirty="0"/>
              <a:t>Networking und Suche nach neuen Projektpartner (Zielgruppen Fachpublikum, Wirtschaft)</a:t>
            </a:r>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621928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a:defRPr/>
            </a:pPr>
            <a:r>
              <a:rPr lang="de-DE" baseline="0" dirty="0" smtClean="0"/>
              <a:t>TN sammeln für sich (5 Minuten), kommen nach vorne zur Metaplanwand, pinnen an (doppelte Stichworte einfach überpinnen), </a:t>
            </a:r>
            <a:r>
              <a:rPr lang="de-DE" baseline="0" dirty="0" err="1" smtClean="0"/>
              <a:t>clustern</a:t>
            </a:r>
            <a:r>
              <a:rPr lang="de-DE" baseline="0" dirty="0" smtClean="0"/>
              <a:t> und tauschen sich aus (10 Minuten).</a:t>
            </a: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4130464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Neue Anlässe aus der Abfrage an die/den</a:t>
            </a:r>
            <a:r>
              <a:rPr lang="de-DE" baseline="0" dirty="0" smtClean="0"/>
              <a:t> </a:t>
            </a:r>
            <a:r>
              <a:rPr lang="de-DE" baseline="0" dirty="0" err="1" smtClean="0"/>
              <a:t>Workshoppaten</a:t>
            </a:r>
            <a:r>
              <a:rPr lang="de-DE" baseline="0" dirty="0" smtClean="0"/>
              <a:t>/-in weitergeben.</a:t>
            </a:r>
            <a:endParaRPr lang="de-DE" dirty="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820879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691179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fontAlgn="base">
              <a:spcBef>
                <a:spcPct val="30000"/>
              </a:spcBef>
              <a:spcAft>
                <a:spcPct val="0"/>
              </a:spcAft>
              <a:defRPr/>
            </a:pPr>
            <a:r>
              <a:rPr lang="de-DE" sz="1100" dirty="0"/>
              <a:t>Diese Sichtweise hilft auch, das eigene Thema greifbarer zu machen. </a:t>
            </a:r>
          </a:p>
          <a:p>
            <a:pPr defTabSz="947608" fontAlgn="base">
              <a:spcBef>
                <a:spcPct val="30000"/>
              </a:spcBef>
              <a:spcAft>
                <a:spcPct val="0"/>
              </a:spcAft>
              <a:defRPr/>
            </a:pPr>
            <a:endParaRPr lang="de-DE" sz="1100" dirty="0"/>
          </a:p>
          <a:p>
            <a:pPr defTabSz="947608" fontAlgn="base">
              <a:spcBef>
                <a:spcPct val="30000"/>
              </a:spcBef>
              <a:spcAft>
                <a:spcPct val="0"/>
              </a:spcAft>
              <a:defRPr/>
            </a:pPr>
            <a:r>
              <a:rPr lang="de-DE" sz="1100" dirty="0"/>
              <a:t>Beispielweise statt der üblichen Orientierungslosigkeit bei der Anfrage zur Vorstellung der eigenen Dissertationsidee (Was erzähle ich denn da? Das ist alles ziemlich viel. Wie kann ich zeigen, dass es interessant ist?):</a:t>
            </a:r>
            <a:br>
              <a:rPr lang="de-DE" sz="1100" dirty="0"/>
            </a:br>
            <a:r>
              <a:rPr lang="de-DE" sz="1100" dirty="0"/>
              <a:t>Die Forschungsgruppe will die Idee zu meiner Doktorarbeit hören.</a:t>
            </a:r>
            <a:br>
              <a:rPr lang="de-DE" sz="1100" dirty="0"/>
            </a:br>
            <a:r>
              <a:rPr lang="de-DE" sz="1100" dirty="0"/>
              <a:t>Warum will sie das hören?</a:t>
            </a:r>
            <a:br>
              <a:rPr lang="de-DE" sz="1100" dirty="0"/>
            </a:br>
            <a:r>
              <a:rPr lang="de-DE" sz="1100" dirty="0"/>
              <a:t>Was finden sie wohl interessant an dem Thema?</a:t>
            </a:r>
            <a:br>
              <a:rPr lang="de-DE" sz="1100" dirty="0"/>
            </a:br>
            <a:r>
              <a:rPr lang="de-DE" sz="1100" dirty="0"/>
              <a:t>Wie verstehen sie das Thema am besten?</a:t>
            </a:r>
            <a:br>
              <a:rPr lang="de-DE" sz="1100" dirty="0"/>
            </a:br>
            <a:endParaRPr lang="de-DE" sz="1100" dirty="0"/>
          </a:p>
          <a:p>
            <a:pPr defTabSz="947608" fontAlgn="base">
              <a:spcBef>
                <a:spcPct val="30000"/>
              </a:spcBef>
              <a:spcAft>
                <a:spcPct val="0"/>
              </a:spcAft>
              <a:defRPr/>
            </a:pPr>
            <a:r>
              <a:rPr lang="de-DE" sz="1100" dirty="0"/>
              <a:t>Mit den Fragen kommt man besser zurecht, weil sie konkreter und lösungsorientierter sind.</a:t>
            </a:r>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270104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t>Informationen über Zielgruppe sammeln:</a:t>
            </a:r>
          </a:p>
          <a:p>
            <a:pPr defTabSz="947608">
              <a:defRPr/>
            </a:pPr>
            <a:endParaRPr lang="de-DE" sz="1100" dirty="0"/>
          </a:p>
          <a:p>
            <a:pPr defTabSz="947608">
              <a:defRPr/>
            </a:pPr>
            <a:r>
              <a:rPr lang="de-DE" sz="1100" dirty="0"/>
              <a:t>Homogenität/Heterogenität: </a:t>
            </a:r>
            <a:r>
              <a:rPr lang="de-DE" sz="1100" dirty="0" smtClean="0"/>
              <a:t>Sitzen </a:t>
            </a:r>
            <a:r>
              <a:rPr lang="de-DE" sz="1100" dirty="0"/>
              <a:t>nur eine oder mehrere Zielgruppen im Publikum? </a:t>
            </a:r>
          </a:p>
          <a:p>
            <a:endParaRPr lang="de-DE" sz="1100" dirty="0"/>
          </a:p>
          <a:p>
            <a:r>
              <a:rPr lang="de-DE" sz="1100" dirty="0"/>
              <a:t>Wissen</a:t>
            </a:r>
          </a:p>
          <a:p>
            <a:pPr marL="177677" indent="-177677">
              <a:buFont typeface="Arial" pitchFamily="34" charset="0"/>
              <a:buChar char="•"/>
            </a:pPr>
            <a:r>
              <a:rPr lang="de-DE" sz="1100" dirty="0"/>
              <a:t>Vorkenntnisse, z.B. technisches Verständnis</a:t>
            </a:r>
          </a:p>
          <a:p>
            <a:pPr marL="177677" indent="-177677">
              <a:buFont typeface="Arial" pitchFamily="34" charset="0"/>
              <a:buChar char="•"/>
            </a:pPr>
            <a:r>
              <a:rPr lang="de-DE" sz="1100" dirty="0"/>
              <a:t>ausgeübter Beruf</a:t>
            </a:r>
          </a:p>
          <a:p>
            <a:pPr marL="177677" indent="-177677">
              <a:buFont typeface="Arial" pitchFamily="34" charset="0"/>
              <a:buChar char="•"/>
            </a:pPr>
            <a:r>
              <a:rPr lang="de-DE" sz="1100" dirty="0"/>
              <a:t>Fachrichtungen</a:t>
            </a:r>
          </a:p>
          <a:p>
            <a:pPr marL="177677" indent="-177677">
              <a:buFont typeface="Arial" pitchFamily="34" charset="0"/>
              <a:buChar char="•"/>
            </a:pPr>
            <a:r>
              <a:rPr lang="de-DE" sz="1100" dirty="0"/>
              <a:t>Hierarchien</a:t>
            </a:r>
          </a:p>
          <a:p>
            <a:pPr marL="177677" indent="-177677" defTabSz="947608">
              <a:buFont typeface="Arial" pitchFamily="34" charset="0"/>
              <a:buChar char="•"/>
              <a:defRPr/>
            </a:pPr>
            <a:r>
              <a:rPr lang="de-DE" sz="1100" dirty="0"/>
              <a:t>Welchen Wortschatz verwendet meine Zielgruppe?</a:t>
            </a:r>
          </a:p>
          <a:p>
            <a:r>
              <a:rPr lang="de-DE" sz="1100" dirty="0"/>
              <a:t>  </a:t>
            </a:r>
          </a:p>
          <a:p>
            <a:r>
              <a:rPr lang="de-DE" sz="1100" dirty="0"/>
              <a:t>Einstellungen</a:t>
            </a:r>
          </a:p>
          <a:p>
            <a:pPr marL="177677" indent="-177677">
              <a:buFont typeface="Arial" pitchFamily="34" charset="0"/>
              <a:buChar char="•"/>
            </a:pPr>
            <a:r>
              <a:rPr lang="de-DE" sz="1100" dirty="0"/>
              <a:t>Einstellungen zum Thema?</a:t>
            </a:r>
          </a:p>
          <a:p>
            <a:pPr marL="177677" indent="-177677">
              <a:buFont typeface="Arial" pitchFamily="34" charset="0"/>
              <a:buChar char="•"/>
            </a:pPr>
            <a:r>
              <a:rPr lang="de-DE" sz="1100" dirty="0"/>
              <a:t>Werde ich als Expertin/Experte akzeptiert?</a:t>
            </a:r>
          </a:p>
          <a:p>
            <a:pPr marL="177677" indent="-177677" defTabSz="947608">
              <a:buFont typeface="Arial" pitchFamily="34" charset="0"/>
              <a:buChar char="•"/>
              <a:defRPr/>
            </a:pPr>
            <a:r>
              <a:rPr lang="de-DE" sz="1100" dirty="0"/>
              <a:t>Welche Konflikte und Fragen könnten auftauchen?</a:t>
            </a:r>
          </a:p>
          <a:p>
            <a:r>
              <a:rPr lang="de-DE" sz="1100" dirty="0"/>
              <a:t> </a:t>
            </a:r>
          </a:p>
          <a:p>
            <a:r>
              <a:rPr lang="de-DE" sz="1100" dirty="0"/>
              <a:t>Erwartungen</a:t>
            </a:r>
          </a:p>
          <a:p>
            <a:pPr marL="177677" indent="-177677">
              <a:buFont typeface="Arial" pitchFamily="34" charset="0"/>
              <a:buChar char="•"/>
            </a:pPr>
            <a:r>
              <a:rPr lang="de-DE" sz="1100" dirty="0"/>
              <a:t>theoretische, fundierte Informationen?</a:t>
            </a:r>
          </a:p>
          <a:p>
            <a:pPr marL="177677" indent="-177677">
              <a:buFont typeface="Arial" pitchFamily="34" charset="0"/>
              <a:buChar char="•"/>
            </a:pPr>
            <a:r>
              <a:rPr lang="de-DE" sz="1100" dirty="0"/>
              <a:t>praktische Ratschläge?</a:t>
            </a:r>
          </a:p>
          <a:p>
            <a:pPr marL="177677" indent="-177677">
              <a:buFont typeface="Arial" pitchFamily="34" charset="0"/>
              <a:buChar char="•"/>
            </a:pPr>
            <a:r>
              <a:rPr lang="de-DE" sz="1100" dirty="0"/>
              <a:t>Zukunftsentwicklungen?</a:t>
            </a:r>
          </a:p>
          <a:p>
            <a:r>
              <a:rPr lang="de-DE" sz="1100" dirty="0"/>
              <a:t> </a:t>
            </a:r>
          </a:p>
          <a:p>
            <a:r>
              <a:rPr lang="de-DE" sz="1100" dirty="0"/>
              <a:t>Nutzen</a:t>
            </a:r>
          </a:p>
          <a:p>
            <a:pPr marL="177677" indent="-177677">
              <a:buFont typeface="Arial" pitchFamily="34" charset="0"/>
              <a:buChar char="•"/>
            </a:pPr>
            <a:r>
              <a:rPr lang="de-DE" sz="1100" dirty="0"/>
              <a:t>Welches Interesse hat die Zielgruppe an meinem Thema?</a:t>
            </a:r>
          </a:p>
          <a:p>
            <a:pPr marL="177677" indent="-177677">
              <a:buFont typeface="Arial" pitchFamily="34" charset="0"/>
              <a:buChar char="•"/>
            </a:pPr>
            <a:r>
              <a:rPr lang="de-DE" sz="1100" dirty="0" smtClean="0"/>
              <a:t>Auswirkungen </a:t>
            </a:r>
            <a:r>
              <a:rPr lang="de-DE" sz="1100" dirty="0"/>
              <a:t>der Informationen auf den privaten und beruflichen Erfolg</a:t>
            </a:r>
          </a:p>
          <a:p>
            <a:pPr marL="177677" indent="-177677" defTabSz="947608">
              <a:buFont typeface="Arial" pitchFamily="34" charset="0"/>
              <a:buChar char="•"/>
              <a:defRPr/>
            </a:pPr>
            <a:r>
              <a:rPr lang="de-DE" sz="1100" dirty="0"/>
              <a:t>Wo gibt es Beziehungen zwischen meinem Thema und der Erfahrungswelt meiner Zielgruppe?</a:t>
            </a: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586043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100" dirty="0"/>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3366350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1">
              <a:spcAft>
                <a:spcPts val="1244"/>
              </a:spcAft>
              <a:buClr>
                <a:srgbClr val="9BBB59"/>
              </a:buClr>
              <a:defRPr/>
            </a:pPr>
            <a:r>
              <a:rPr lang="de-DE" sz="1100" dirty="0"/>
              <a:t>Homogene Vorkenntnisse und Fachwissen:</a:t>
            </a:r>
          </a:p>
          <a:p>
            <a:pPr marL="177677" indent="-177677">
              <a:buClr>
                <a:srgbClr val="97C01E"/>
              </a:buClr>
              <a:buFont typeface="Arial" panose="020B0604020202020204" pitchFamily="34" charset="0"/>
              <a:buChar char="•"/>
              <a:defRPr/>
            </a:pPr>
            <a:r>
              <a:rPr lang="de-DE" sz="1100" dirty="0"/>
              <a:t>Achtung: trotzdem kann es deutliche Unterschiede im Vorwissen geben, bspw. bei Newcomern oder Wissenschaftlern und Wissenschaftlerinnen verwandter Disziplinen.</a:t>
            </a:r>
          </a:p>
          <a:p>
            <a:pPr marL="177677" indent="-177677">
              <a:buClr>
                <a:srgbClr val="97C01E"/>
              </a:buClr>
              <a:buFont typeface="Arial" panose="020B0604020202020204" pitchFamily="34" charset="0"/>
              <a:buChar char="•"/>
              <a:defRPr/>
            </a:pPr>
            <a:r>
              <a:rPr lang="de-DE" sz="1100" dirty="0"/>
              <a:t>In der Wissenschaft ist man oft selbst der/die</a:t>
            </a:r>
            <a:r>
              <a:rPr lang="de-DE" sz="1100" i="1" dirty="0"/>
              <a:t> </a:t>
            </a:r>
            <a:r>
              <a:rPr lang="de-DE" sz="1100" dirty="0"/>
              <a:t>größte</a:t>
            </a:r>
            <a:r>
              <a:rPr lang="de-DE" sz="1100" i="1" dirty="0"/>
              <a:t> </a:t>
            </a:r>
            <a:r>
              <a:rPr lang="de-DE" sz="1100" dirty="0"/>
              <a:t>Spezialist/Spezialistin für das eigene Thema.</a:t>
            </a: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927815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715829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Clr>
                <a:srgbClr val="97C01E"/>
              </a:buClr>
              <a:defRPr/>
            </a:pPr>
            <a:endParaRPr lang="de-DE" sz="1100" dirty="0"/>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327223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824328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t>15 </a:t>
            </a:r>
            <a:r>
              <a:rPr lang="de-DE" sz="1100" dirty="0" smtClean="0"/>
              <a:t>Minuten</a:t>
            </a:r>
            <a:endParaRPr lang="de-DE" sz="1100" dirty="0"/>
          </a:p>
          <a:p>
            <a:endParaRPr lang="de-DE" sz="1100" dirty="0"/>
          </a:p>
          <a:p>
            <a:r>
              <a:rPr lang="de-DE" sz="1100" dirty="0"/>
              <a:t>Achtung: Kein Klischee entwerfen, wirklich realistisch bleiben. Klar machen, dass im weiteren Verlauf des Workshops noch öfter mit der Persona gearbeitet wird.</a:t>
            </a:r>
          </a:p>
          <a:p>
            <a:r>
              <a:rPr lang="de-DE" sz="1100" dirty="0"/>
              <a:t>Die Vorlage kann gerne ergänzt werde.</a:t>
            </a: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623902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100" dirty="0"/>
          </a:p>
        </p:txBody>
      </p:sp>
      <p:sp>
        <p:nvSpPr>
          <p:cNvPr id="6" name="Textfeld 5"/>
          <p:cNvSpPr txBox="1"/>
          <p:nvPr>
            <p:custDataLst>
              <p:tags r:id="rId1"/>
            </p:custDataLst>
          </p:nvPr>
        </p:nvSpPr>
        <p:spPr>
          <a:xfrm>
            <a:off x="0" y="3"/>
            <a:ext cx="3946702" cy="380758"/>
          </a:xfrm>
          <a:prstGeom prst="rect">
            <a:avLst/>
          </a:prstGeom>
          <a:noFill/>
        </p:spPr>
        <p:txBody>
          <a:bodyPr vert="horz" lIns="94760" tIns="47381" rIns="94760" bIns="47381" rtlCol="0">
            <a:spAutoFit/>
          </a:bodyPr>
          <a:lstStyle/>
          <a:p>
            <a:pPr defTabSz="947608">
              <a:defRPr/>
            </a:pPr>
            <a:endParaRPr lang="de-DE">
              <a:solidFill>
                <a:prstClr val="black"/>
              </a:solidFill>
              <a:latin typeface="Calibri"/>
            </a:endParaRPr>
          </a:p>
        </p:txBody>
      </p:sp>
    </p:spTree>
    <p:extLst>
      <p:ext uri="{BB962C8B-B14F-4D97-AF65-F5344CB8AC3E}">
        <p14:creationId xmlns:p14="http://schemas.microsoft.com/office/powerpoint/2010/main" val="708841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t>5 Minuten</a:t>
            </a: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173747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t>Jeweils </a:t>
            </a:r>
            <a:r>
              <a:rPr lang="de-DE" sz="1100" dirty="0" smtClean="0"/>
              <a:t>10 Minuten</a:t>
            </a: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453225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708077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t>Gute Präsentationen kosten Vorbereitungszeit. Kurzvorträge sind besonders arbeitsintensiv, weil alles komprimiert drin sein soll. </a:t>
            </a:r>
          </a:p>
          <a:p>
            <a:r>
              <a:rPr lang="de-DE" sz="1100" dirty="0"/>
              <a:t>Daher: Rechtzeitig planen und Zeit nehmen oder absagen! Ein schlecht gehaltener Vortrag bringt weder für Sie, Ihren Vorgesetzten, noch für die Zuhörer etwas. Und ist die größte Zeitverschwendung, weil ein unter Zeitmangel zusammengeschusterter Vortrag und die Fahrt zum Veranstaltungsort etc. nichts gebracht hat.</a:t>
            </a: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796307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3568789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3655138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683949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t>TN zur Bearbeitung Fünfsatz-Schema zeigen</a:t>
            </a:r>
          </a:p>
          <a:p>
            <a:r>
              <a:rPr lang="de-DE" sz="1100" dirty="0"/>
              <a:t>Jeder stellt einen Ansatz vor</a:t>
            </a:r>
          </a:p>
          <a:p>
            <a:endParaRPr lang="de-DE" sz="1100" dirty="0"/>
          </a:p>
          <a:p>
            <a:r>
              <a:rPr lang="de-DE" sz="1100" dirty="0"/>
              <a:t>10 Minuten schreiben</a:t>
            </a:r>
          </a:p>
          <a:p>
            <a:r>
              <a:rPr lang="de-DE" sz="1100" dirty="0"/>
              <a:t>2 Minuten vorstellen</a:t>
            </a:r>
          </a:p>
          <a:p>
            <a:endParaRPr lang="de-DE" sz="1100" dirty="0"/>
          </a:p>
          <a:p>
            <a:r>
              <a:rPr lang="de-DE" sz="1100" dirty="0"/>
              <a:t>Klar stellen, dass die Struktur beibehalten werden soll, ggf. erweitert werden kann. Die entsprechenden Sätze gemäß der Struktur ergänzen.</a:t>
            </a:r>
          </a:p>
          <a:p>
            <a:endParaRPr lang="de-DE" sz="1100" dirty="0"/>
          </a:p>
          <a:p>
            <a:r>
              <a:rPr lang="de-DE" sz="1100" dirty="0"/>
              <a:t>Fünf-Satz-Schemata während Bearbeitung Aufgabe zeigen.</a:t>
            </a: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4166537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Quelle Zitat</a:t>
            </a:r>
            <a:r>
              <a:rPr lang="de-DE" baseline="0" dirty="0" smtClean="0"/>
              <a:t> Einstein: Alber Einstein: Über die spezielle und die allgemeine Relativitätstheorie (Gemeinverständlich). (1916) 5. Auflage, Verlag von </a:t>
            </a:r>
            <a:r>
              <a:rPr lang="de-DE" baseline="0" dirty="0" err="1" smtClean="0"/>
              <a:t>Friedr</a:t>
            </a:r>
            <a:r>
              <a:rPr lang="de-DE" baseline="0" dirty="0" smtClean="0"/>
              <a:t>. Vieweg und Sohn, Braunschweig: 1920, Vorwort S. </a:t>
            </a:r>
            <a:r>
              <a:rPr lang="de-DE" baseline="0" dirty="0" err="1" smtClean="0"/>
              <a:t>IIIf</a:t>
            </a:r>
            <a:r>
              <a:rPr lang="de-DE" baseline="0" dirty="0" smtClean="0"/>
              <a:t>.</a:t>
            </a:r>
          </a:p>
          <a:p>
            <a:endParaRPr lang="de-DE" dirty="0" smtClean="0"/>
          </a:p>
          <a:p>
            <a:pPr defTabSz="947958">
              <a:defRPr/>
            </a:pPr>
            <a:r>
              <a:rPr lang="de-DE" dirty="0"/>
              <a:t>Quelle Zitat Merkel: Rede von Bundeskanzlerin Merkel beim G20-Dialogforum Wissenschaft (S20) am 22. März 2017 in Halle (Saale)</a:t>
            </a:r>
          </a:p>
          <a:p>
            <a:pPr defTabSz="947958">
              <a:defRPr/>
            </a:pPr>
            <a:r>
              <a:rPr lang="de-DE" dirty="0" smtClean="0">
                <a:hlinkClick r:id="rId4"/>
              </a:rPr>
              <a:t>https://www.bundesregierung.de/breg-de/aktuelles/rede-von-bundeskanzlerin-merkel-beim-g20-dialogforum-wissenschaft-s20-am-22-maerz-2017-in-halle-saale--391250</a:t>
            </a:r>
            <a:endParaRPr lang="de-DE" dirty="0"/>
          </a:p>
          <a:p>
            <a:endParaRPr lang="de-DE" dirty="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348833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538">
              <a:defRPr/>
            </a:pPr>
            <a:r>
              <a:rPr lang="de-DE" sz="1100" dirty="0"/>
              <a:t>Oft wird versucht abwechslungsreich zu schreiben, indem man verschiedene Synonyme verwendet. In den meisten Fällen trifft das Synonym nicht die Bedeutung des ursprünglichen Begriffs (z.B. Lift und Fahrstuhl), sondern kann insbesondere bei technischen Berichten zu Unklarheit führen (z.B. Bauplan-Zeichnung-Grundriss-Bauplan-Entwurf)</a:t>
            </a:r>
          </a:p>
          <a:p>
            <a:pPr defTabSz="947538">
              <a:defRPr/>
            </a:pPr>
            <a:endParaRPr lang="de-DE" sz="1100" dirty="0"/>
          </a:p>
          <a:p>
            <a:pPr defTabSz="947538">
              <a:defRPr/>
            </a:pPr>
            <a:r>
              <a:rPr lang="de-DE" sz="1100" dirty="0"/>
              <a:t>Auch bestimmte Begriffe können je nach Fachjargon unterschiedliche Bedeutung haben.</a:t>
            </a: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499763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a:defRPr/>
            </a:pPr>
            <a:endParaRPr lang="de-DE" b="0" dirty="0">
              <a:solidFill>
                <a:srgbClr val="FF0000"/>
              </a:solidFill>
              <a:sym typeface="Wingdings" pitchFamily="2" charset="2"/>
            </a:endParaRP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383287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47608" rtl="0" eaLnBrk="1" fontAlgn="auto" latinLnBrk="0" hangingPunct="1">
              <a:lnSpc>
                <a:spcPct val="100000"/>
              </a:lnSpc>
              <a:spcBef>
                <a:spcPts val="0"/>
              </a:spcBef>
              <a:spcAft>
                <a:spcPts val="0"/>
              </a:spcAft>
              <a:buClrTx/>
              <a:buSzTx/>
              <a:buFontTx/>
              <a:buNone/>
              <a:tabLst/>
              <a:defRPr/>
            </a:pPr>
            <a:r>
              <a:rPr lang="de-DE" dirty="0" smtClean="0"/>
              <a:t>Je nachdem, bei</a:t>
            </a:r>
            <a:r>
              <a:rPr lang="de-DE" baseline="0" dirty="0" smtClean="0"/>
              <a:t> wem der Protokollant beschäftigt ist, können andere Reihenfolgen entstehen.</a:t>
            </a:r>
          </a:p>
          <a:p>
            <a:pPr defTabSz="947608">
              <a:defRPr/>
            </a:pPr>
            <a:endParaRPr lang="de-DE" dirty="0" smtClean="0"/>
          </a:p>
          <a:p>
            <a:pPr defTabSz="947608">
              <a:defRPr/>
            </a:pPr>
            <a:r>
              <a:rPr lang="de-DE" dirty="0" smtClean="0"/>
              <a:t>5</a:t>
            </a:r>
            <a:r>
              <a:rPr lang="de-DE" smtClean="0"/>
              <a:t> </a:t>
            </a:r>
            <a:r>
              <a:rPr lang="de-DE" dirty="0" smtClean="0"/>
              <a:t>Minuten schreiben</a:t>
            </a:r>
          </a:p>
          <a:p>
            <a:pPr defTabSz="947608">
              <a:defRPr/>
            </a:pPr>
            <a:r>
              <a:rPr lang="de-DE" dirty="0" smtClean="0"/>
              <a:t>Einige</a:t>
            </a:r>
            <a:r>
              <a:rPr lang="de-DE" baseline="0" dirty="0" smtClean="0"/>
              <a:t> stellen vor (insgesamt 5 Minuten)</a:t>
            </a:r>
          </a:p>
          <a:p>
            <a:pPr defTabSz="947608">
              <a:defRPr/>
            </a:pPr>
            <a:endParaRPr lang="de-DE" baseline="0" dirty="0" smtClean="0"/>
          </a:p>
          <a:p>
            <a:pPr defTabSz="947608">
              <a:defRPr/>
            </a:pPr>
            <a:r>
              <a:rPr lang="de-DE" baseline="0" dirty="0" smtClean="0"/>
              <a:t>Zum einen wird hier überlegt, wie Hierarchien in der Auflistung deutlich werden, zum anderen ist es meist so, dass nur wenige weibliche Teilnehmende genannt werden. Die Übung soll darüber hinaus also zeigen, wie wichtig gendergerechte Sprache ist.</a:t>
            </a:r>
            <a:endParaRPr lang="de-DE" dirty="0" smtClean="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41824915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a:defRPr/>
            </a:pPr>
            <a:r>
              <a:rPr lang="de-DE" dirty="0"/>
              <a:t>Formulierungen wie „</a:t>
            </a:r>
            <a:r>
              <a:rPr lang="de-DE" dirty="0" err="1"/>
              <a:t>MitarbeiterInnen</a:t>
            </a:r>
            <a:r>
              <a:rPr lang="de-DE" dirty="0"/>
              <a:t>“ oder „Professor/-innen“ sind an der RWTH Aachen tabu.</a:t>
            </a:r>
          </a:p>
          <a:p>
            <a:pPr defTabSz="947608">
              <a:defRPr/>
            </a:pPr>
            <a:endParaRPr lang="de-DE" dirty="0"/>
          </a:p>
          <a:p>
            <a:pPr defTabSz="947608">
              <a:defRPr/>
            </a:pPr>
            <a:r>
              <a:rPr lang="de-DE" dirty="0"/>
              <a:t>Flugzeugbeispiel nennen, dabei ruhig und langsam reden, damit die Bilder im Kopf der TN entstehen können:</a:t>
            </a:r>
          </a:p>
          <a:p>
            <a:pPr defTabSz="947608">
              <a:defRPr/>
            </a:pPr>
            <a:r>
              <a:rPr lang="de-DE" dirty="0"/>
              <a:t>„Stellen Sie sich vor, Sie sitzen im Flugzeug. Es gibt ein Luftloch, das Flugzeug sackt merklich nach unten. Der Trubel geht los.</a:t>
            </a:r>
          </a:p>
          <a:p>
            <a:pPr defTabSz="947608">
              <a:defRPr/>
            </a:pPr>
            <a:r>
              <a:rPr lang="de-DE" dirty="0"/>
              <a:t>Die Piloten im Cockpit haben alle Hände voll zu tun und die Stewardessen rennen hin und her.</a:t>
            </a:r>
          </a:p>
          <a:p>
            <a:pPr defTabSz="947608">
              <a:defRPr/>
            </a:pPr>
            <a:r>
              <a:rPr lang="de-DE" dirty="0"/>
              <a:t>…</a:t>
            </a:r>
          </a:p>
          <a:p>
            <a:pPr defTabSz="947608">
              <a:defRPr/>
            </a:pPr>
            <a:r>
              <a:rPr lang="de-DE" dirty="0"/>
              <a:t>Wenn Sie diese Szene im Kopf haben, tauchen darin weibliche Pilotinnen auf? Oder männliche Stewards?“</a:t>
            </a:r>
          </a:p>
          <a:p>
            <a:pPr defTabSz="947608">
              <a:defRPr/>
            </a:pPr>
            <a:r>
              <a:rPr lang="de-DE" dirty="0"/>
              <a:t>Nach Rückmeldung der TN kann ggf. kurz die Frauenquote angesprochen, da durch eine solche – gleich wie diskutabel sie ist – ebenso wie gendergerechte Sprache die Bilder geändert werden können.</a:t>
            </a:r>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481014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603399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Clr>
                <a:srgbClr val="9BBB59"/>
              </a:buClr>
              <a:defRPr/>
            </a:pPr>
            <a:endParaRPr lang="de-DE" dirty="0" smtClean="0">
              <a:solidFill>
                <a:schemeClr val="tx1"/>
              </a:solidFill>
            </a:endParaRP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7622691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41610606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dirty="0"/>
              <a:t>Tautologien</a:t>
            </a:r>
            <a:r>
              <a:rPr lang="de-DE" sz="1100" dirty="0"/>
              <a:t> z.B. „neu renoviert“, „restlos überzeugt“, „steile Felswände“, „schwere Verwüstungen“, „erlag seinen schweren Verletzungen“: Wände, die nicht steil sind, sind Hänge, „schwere“ Verwüstungen – gibt es „leichte“?, „erlag seinen schweren Verletzungen“ – kann man auch leichten Verletzung erliegen?</a:t>
            </a:r>
          </a:p>
          <a:p>
            <a:endParaRPr lang="de-DE" sz="1100" b="1" dirty="0"/>
          </a:p>
          <a:p>
            <a:pPr>
              <a:buClr>
                <a:srgbClr val="97C01E"/>
              </a:buClr>
            </a:pPr>
            <a:r>
              <a:rPr lang="de-DE" sz="1100" b="1" dirty="0"/>
              <a:t>Superlative</a:t>
            </a:r>
            <a:r>
              <a:rPr lang="de-DE" sz="1100" dirty="0"/>
              <a:t> („die bisher verheerendste Katastrophe in der Geschichte“),</a:t>
            </a:r>
          </a:p>
          <a:p>
            <a:pPr>
              <a:buClr>
                <a:srgbClr val="97C01E"/>
              </a:buClr>
            </a:pPr>
            <a:endParaRPr lang="de-DE" sz="1100" b="1" dirty="0"/>
          </a:p>
          <a:p>
            <a:pPr>
              <a:buClr>
                <a:srgbClr val="97C01E"/>
              </a:buClr>
            </a:pPr>
            <a:r>
              <a:rPr lang="de-DE" sz="1100" b="1" dirty="0"/>
              <a:t>unpassende Konstruktionen</a:t>
            </a:r>
            <a:r>
              <a:rPr lang="de-DE" sz="1100" dirty="0"/>
              <a:t> („winterliche </a:t>
            </a:r>
            <a:r>
              <a:rPr lang="de-DE" sz="1100" dirty="0" err="1"/>
              <a:t>Aktivitätenpalette</a:t>
            </a:r>
            <a:r>
              <a:rPr lang="de-DE" sz="1100" dirty="0"/>
              <a:t>“),</a:t>
            </a:r>
          </a:p>
          <a:p>
            <a:pPr>
              <a:buClr>
                <a:srgbClr val="97C01E"/>
              </a:buClr>
            </a:pPr>
            <a:endParaRPr lang="de-DE" sz="1100" b="1" dirty="0"/>
          </a:p>
          <a:p>
            <a:pPr>
              <a:buClr>
                <a:srgbClr val="97C01E"/>
              </a:buClr>
            </a:pPr>
            <a:r>
              <a:rPr lang="de-DE" sz="1100" b="1" dirty="0"/>
              <a:t>bürokratische Blähungen</a:t>
            </a:r>
            <a:r>
              <a:rPr lang="de-DE" sz="1100" dirty="0"/>
              <a:t> („im investigativen und konsumtiven Bereich“),</a:t>
            </a:r>
          </a:p>
          <a:p>
            <a:pPr>
              <a:buClr>
                <a:srgbClr val="97C01E"/>
              </a:buClr>
            </a:pPr>
            <a:endParaRPr lang="de-DE" sz="1100" b="1" dirty="0"/>
          </a:p>
          <a:p>
            <a:pPr>
              <a:buClr>
                <a:srgbClr val="97C01E"/>
              </a:buClr>
            </a:pPr>
            <a:r>
              <a:rPr lang="de-DE" sz="1100" b="1" dirty="0"/>
              <a:t>falsche Subjektzuschreibungen</a:t>
            </a:r>
            <a:r>
              <a:rPr lang="de-DE" sz="1100" dirty="0"/>
              <a:t> („weltgeschichtliche Betrachtungen“, „gesetzgeberische Erwägungen“, „französische Anerkennung“).</a:t>
            </a:r>
          </a:p>
          <a:p>
            <a:pPr marL="171441" indent="-171441">
              <a:buFont typeface="Arial" pitchFamily="34" charset="0"/>
              <a:buChar char="•"/>
            </a:pPr>
            <a:r>
              <a:rPr lang="de-DE" sz="1100" dirty="0"/>
              <a:t>Adjektiv „weltgeschichtlich“ impliziert, den Betrachtungen kommt „weltgeschichtlicher“ Rang zu, statt richtig „Betrachtungen der Weltgeschichte“ zu bezeichnen,</a:t>
            </a:r>
          </a:p>
          <a:p>
            <a:pPr marL="171441" indent="-171441" defTabSz="914348">
              <a:buFont typeface="Arial" pitchFamily="34" charset="0"/>
              <a:buChar char="•"/>
              <a:defRPr/>
            </a:pPr>
            <a:r>
              <a:rPr lang="de-DE" sz="1100" dirty="0"/>
              <a:t>Adjektiv „gesetzgeberisch“ impliziert, es sei eine Eigenschaft der Erwägungen, „gesetzgeberisch“ zu sein, doch eigentlich sind sie „Erwägungen der Gesetzgeber“,</a:t>
            </a:r>
          </a:p>
          <a:p>
            <a:pPr marL="171441" indent="-171441" defTabSz="914348">
              <a:buFont typeface="Arial" pitchFamily="34" charset="0"/>
              <a:buChar char="•"/>
              <a:defRPr/>
            </a:pPr>
            <a:r>
              <a:rPr lang="de-DE" sz="1100" dirty="0"/>
              <a:t>Die Anerkennung hat nicht die Eigenschaft „französisch“ zu sein, Frankreich ist niemandes Eigenschaft, Frankreich ist das handelnde Subjekt: es handelt sich um eine „Anerkennung durch Frankreich“</a:t>
            </a:r>
          </a:p>
        </p:txBody>
      </p:sp>
      <p:sp>
        <p:nvSpPr>
          <p:cNvPr id="6" name="Textfeld 5"/>
          <p:cNvSpPr txBox="1"/>
          <p:nvPr>
            <p:custDataLst>
              <p:tags r:id="rId1"/>
            </p:custDataLst>
          </p:nvPr>
        </p:nvSpPr>
        <p:spPr>
          <a:xfrm>
            <a:off x="0" y="3"/>
            <a:ext cx="3946702" cy="372686"/>
          </a:xfrm>
          <a:prstGeom prst="rect">
            <a:avLst/>
          </a:prstGeom>
          <a:noFill/>
        </p:spPr>
        <p:txBody>
          <a:bodyPr vert="horz" lIns="94760" tIns="47381" rIns="94760" bIns="47381" rtlCol="0">
            <a:spAutoFit/>
          </a:bodyPr>
          <a:lstStyle/>
          <a:p>
            <a:pPr defTabSz="947882">
              <a:defRPr/>
            </a:pPr>
            <a:endParaRPr lang="de-DE">
              <a:solidFill>
                <a:prstClr val="black"/>
              </a:solidFill>
              <a:latin typeface="Calibri"/>
            </a:endParaRPr>
          </a:p>
        </p:txBody>
      </p:sp>
    </p:spTree>
    <p:extLst>
      <p:ext uri="{BB962C8B-B14F-4D97-AF65-F5344CB8AC3E}">
        <p14:creationId xmlns:p14="http://schemas.microsoft.com/office/powerpoint/2010/main" val="400580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Tree>
    <p:extLst>
      <p:ext uri="{BB962C8B-B14F-4D97-AF65-F5344CB8AC3E}">
        <p14:creationId xmlns:p14="http://schemas.microsoft.com/office/powerpoint/2010/main" val="3345513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Erfahrungen der TN erfragen</a:t>
            </a:r>
            <a:endParaRPr lang="de-DE" dirty="0"/>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7941588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t>Haben die TN vielleicht auch noch Tipps?</a:t>
            </a:r>
          </a:p>
          <a:p>
            <a:endParaRPr lang="de-DE" sz="1100" dirty="0"/>
          </a:p>
          <a:p>
            <a:r>
              <a:rPr lang="de-DE" sz="1100" dirty="0"/>
              <a:t>Mittendrin anfangen: Wenn einem der gute erste Satz partout nicht einfallen will: Beginne einfach mittendrin! </a:t>
            </a:r>
          </a:p>
          <a:p>
            <a:r>
              <a:rPr lang="de-DE" sz="1100" dirty="0"/>
              <a:t>Viele Autoren schreiben erst einmal auf, was ihnen wichtig für die Story ist und sortieren das dann später. </a:t>
            </a:r>
          </a:p>
          <a:p>
            <a:r>
              <a:rPr lang="de-DE" sz="1100" dirty="0"/>
              <a:t>Texte werden somit zusammengebaut und nicht in einem runter geschrieben. </a:t>
            </a:r>
          </a:p>
          <a:p>
            <a:r>
              <a:rPr lang="de-DE" sz="1100" dirty="0"/>
              <a:t>Vorteil: Auf dem Bildschirm steht etwas. Und wenn der erste Gedanke erst einmal fixiert ist, folgt bald darauf oft der nächste.</a:t>
            </a:r>
          </a:p>
          <a:p>
            <a:endParaRPr lang="de-DE" sz="1100" dirty="0"/>
          </a:p>
          <a:p>
            <a:pPr defTabSz="914348">
              <a:defRPr/>
            </a:pPr>
            <a:r>
              <a:rPr lang="de-DE" sz="1100" dirty="0"/>
              <a:t>Mut zur </a:t>
            </a:r>
            <a:r>
              <a:rPr lang="de-DE" sz="1100" dirty="0" err="1"/>
              <a:t>Imperfektion</a:t>
            </a:r>
            <a:r>
              <a:rPr lang="de-DE" sz="1100" dirty="0"/>
              <a:t>: Wer auf Anhieb den perfekten Text schreiben will, verzettelt sich unweigerlich in Details. Effekt: Der Artikel wird nie fertig und immer schlechter. </a:t>
            </a:r>
          </a:p>
          <a:p>
            <a:r>
              <a:rPr lang="de-DE" sz="1100" dirty="0"/>
              <a:t>Detailliebe führt zu einem Tunnelblick. Umformulieren, korrigieren und feilen können Sie hinterher immer noch. </a:t>
            </a:r>
          </a:p>
          <a:p>
            <a:endParaRPr lang="de-DE" sz="1100" dirty="0"/>
          </a:p>
          <a:p>
            <a:r>
              <a:rPr lang="de-DE" sz="1100" dirty="0"/>
              <a:t>Gliedern: Manchmal hilft schon, den geplanten Text in Teilabschnitte zu zerlegen, um sich einen Überblick zu verschaffen und das Ganze logisch zu gliedern. Mindmaps, aber auch lineare Listen können dazu wunderbare Werkzeuge sein. Zwischenüberschriften aber auch.</a:t>
            </a:r>
          </a:p>
          <a:p>
            <a:endParaRPr lang="de-DE" sz="1100" dirty="0"/>
          </a:p>
          <a:p>
            <a:r>
              <a:rPr lang="de-DE" sz="1100" dirty="0" err="1"/>
              <a:t>Freewriting</a:t>
            </a:r>
            <a:r>
              <a:rPr lang="de-DE" sz="1100" dirty="0"/>
              <a:t>: Die Schreibarbeit kann dann gut mit zehn Minuten </a:t>
            </a:r>
            <a:r>
              <a:rPr lang="de-DE" sz="1100" dirty="0" err="1"/>
              <a:t>Freewriting</a:t>
            </a:r>
            <a:r>
              <a:rPr lang="de-DE" sz="1100" dirty="0"/>
              <a:t> eingeleitet werden, das heißt, zehn Minuten schreiben ohne abzusetzen und ohne das Geschriebene noch einmal zu lesen. Durchstreichen verboten! Dieses "Automatische Schreiben" überlistet das leere Blatt sehr wirkungsvoll und zeigt, wie viel Text in kurzer Zeit produziert werden kann.</a:t>
            </a:r>
          </a:p>
          <a:p>
            <a:pPr defTabSz="947608">
              <a:defRPr/>
            </a:pPr>
            <a:r>
              <a:rPr lang="de-DE" sz="1100" dirty="0"/>
              <a:t>Für ganz Mutige gibt es eine radikale Variante: Stellen Sie die Schriftfarbe auf Weiß vor weißem Hintergrund. Dann können Sie nicht lesen und überarbeiten, sondern nur schreiben. Erst am Ende einer gedanklichen Einheit stellen Sie dann das Geschriebene zurück auf Schwarz.</a:t>
            </a: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818872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Clr>
                <a:srgbClr val="97C01E"/>
              </a:buClr>
              <a:buFont typeface="Arial" panose="020B0604020202020204" pitchFamily="34" charset="0"/>
              <a:buNone/>
              <a:defRPr/>
            </a:pPr>
            <a:endParaRPr lang="de-DE" dirty="0" smtClean="0">
              <a:solidFill>
                <a:schemeClr val="tx1"/>
              </a:solidFill>
            </a:endParaRP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2928048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dirty="0" smtClean="0"/>
              <a:t>20 Minuten schreiben</a:t>
            </a: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5343121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dirty="0" smtClean="0"/>
              <a:t>20 Minuten schreiben</a:t>
            </a:r>
          </a:p>
          <a:p>
            <a:r>
              <a:rPr lang="de-DE" i="0" dirty="0" smtClean="0"/>
              <a:t>2x</a:t>
            </a:r>
            <a:r>
              <a:rPr lang="de-DE" i="0" baseline="0" dirty="0" smtClean="0"/>
              <a:t> weitergeben, jeweils 15 Minuten = 30 Minuten (wer früher schon fertig mit seinen Anmerkungen ist, kann auch schon früher weiterreichen)</a:t>
            </a:r>
          </a:p>
          <a:p>
            <a:r>
              <a:rPr lang="de-DE" i="0" baseline="0" dirty="0" smtClean="0"/>
              <a:t>10 Minuten Anmerkungen durchgehen</a:t>
            </a:r>
            <a:endParaRPr lang="de-DE" i="0" dirty="0"/>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33113896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272">
              <a:defRPr/>
            </a:pPr>
            <a:endParaRPr lang="de-DE" dirty="0"/>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8882950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472121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a:defRPr/>
            </a:pPr>
            <a:r>
              <a:rPr lang="de-DE" sz="1100" dirty="0"/>
              <a:t>Es sind mehrere Ziele erlaubt, aber ein übergeordnetes Ziel sollte verfolgt werden.</a:t>
            </a:r>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0263666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fontAlgn="base">
              <a:spcBef>
                <a:spcPct val="30000"/>
              </a:spcBef>
              <a:spcAft>
                <a:spcPct val="0"/>
              </a:spcAft>
              <a:defRPr/>
            </a:pPr>
            <a:endParaRPr lang="de-DE" dirty="0" smtClean="0">
              <a:solidFill>
                <a:srgbClr val="9C9E9F"/>
              </a:solidFill>
            </a:endParaRPr>
          </a:p>
          <a:p>
            <a:pPr defTabSz="947608" fontAlgn="base">
              <a:spcBef>
                <a:spcPct val="30000"/>
              </a:spcBef>
              <a:spcAft>
                <a:spcPct val="0"/>
              </a:spcAft>
              <a:defRPr/>
            </a:pPr>
            <a:endParaRPr lang="de-DE" dirty="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30353149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100" dirty="0" err="1"/>
              <a:t>Es</a:t>
            </a:r>
            <a:r>
              <a:rPr lang="en-US" sz="1100" dirty="0"/>
              <a:t> </a:t>
            </a:r>
            <a:r>
              <a:rPr lang="en-US" sz="1100" dirty="0" err="1"/>
              <a:t>müssen</a:t>
            </a:r>
            <a:r>
              <a:rPr lang="en-US" sz="1100" dirty="0"/>
              <a:t> </a:t>
            </a:r>
            <a:r>
              <a:rPr lang="en-US" sz="1100" dirty="0" err="1"/>
              <a:t>nicht</a:t>
            </a:r>
            <a:r>
              <a:rPr lang="en-US" sz="1100" dirty="0"/>
              <a:t> </a:t>
            </a:r>
            <a:r>
              <a:rPr lang="en-US" sz="1100" dirty="0" err="1"/>
              <a:t>alle</a:t>
            </a:r>
            <a:r>
              <a:rPr lang="en-US" sz="1100" dirty="0"/>
              <a:t> </a:t>
            </a:r>
            <a:r>
              <a:rPr lang="en-US" sz="1100" dirty="0" err="1"/>
              <a:t>Tipps</a:t>
            </a:r>
            <a:r>
              <a:rPr lang="en-US" sz="1100" dirty="0"/>
              <a:t> auf </a:t>
            </a:r>
            <a:r>
              <a:rPr lang="en-US" sz="1100" dirty="0" err="1"/>
              <a:t>einmal</a:t>
            </a:r>
            <a:r>
              <a:rPr lang="en-US" sz="1100" dirty="0"/>
              <a:t> </a:t>
            </a:r>
            <a:r>
              <a:rPr lang="en-US" sz="1100" dirty="0" err="1"/>
              <a:t>angewendet</a:t>
            </a:r>
            <a:r>
              <a:rPr lang="en-US" sz="1100" dirty="0"/>
              <a:t> </a:t>
            </a:r>
            <a:r>
              <a:rPr lang="en-US" sz="1100" dirty="0" err="1"/>
              <a:t>werden</a:t>
            </a:r>
            <a:r>
              <a:rPr lang="en-US" sz="1100" dirty="0"/>
              <a:t>! </a:t>
            </a:r>
          </a:p>
          <a:p>
            <a:endParaRPr lang="en-US" sz="1100" dirty="0"/>
          </a:p>
          <a:p>
            <a:r>
              <a:rPr lang="de-DE" sz="1100" dirty="0"/>
              <a:t>Die Gefahr darin liegt darin den Anfang zu lang zu gestalten. Dann verliert man schon alle Zuhörer die sehr inhaltsorientiert sind.</a:t>
            </a:r>
            <a:endParaRPr lang="en-US" sz="1100" dirty="0"/>
          </a:p>
          <a:p>
            <a:endParaRPr lang="en-US" sz="1100" dirty="0"/>
          </a:p>
          <a:p>
            <a:r>
              <a:rPr lang="de-DE" sz="1100" dirty="0"/>
              <a:t>Verkünden Sie Ihre EIGENE Lebensweisheit – das wirkt authentisch und kommt wesentlich besser als Zitate berühmter Persönlichkeiten.</a:t>
            </a:r>
          </a:p>
          <a:p>
            <a:r>
              <a:rPr lang="de-DE" sz="1100" dirty="0"/>
              <a:t>Bsp. „Wie </a:t>
            </a:r>
            <a:r>
              <a:rPr lang="de-DE" sz="1100" dirty="0" err="1"/>
              <a:t>Laotse</a:t>
            </a:r>
            <a:r>
              <a:rPr lang="de-DE" sz="1100" dirty="0"/>
              <a:t> schon so treffend gesagt hat: ’Auch ein langer Weg beginnt mit dem ersten Schritt.’ „</a:t>
            </a:r>
          </a:p>
          <a:p>
            <a:r>
              <a:rPr lang="de-DE" sz="1100" dirty="0"/>
              <a:t>Oder: „Ich habe für mich etwas vom Leben gelernt: Auch wenn du einen langen Weg vor dir hast – geh einfach los!“</a:t>
            </a:r>
          </a:p>
          <a:p>
            <a:endParaRPr lang="de-DE" sz="1100" dirty="0"/>
          </a:p>
          <a:p>
            <a:r>
              <a:rPr lang="de-DE" sz="1100" dirty="0"/>
              <a:t>Achtung: Ein Vortrag fängt an, bevor er anfängt (z.B. während man vorne den Vortrag vorbereitet, zum Platz geht etc.): In 1-10 Sekunden erfolgt die erste Einschätzung, in der ersten Minute wird dann nochmal revidiert.</a:t>
            </a:r>
          </a:p>
          <a:p>
            <a:endParaRPr lang="de-DE" sz="1100" dirty="0"/>
          </a:p>
          <a:p>
            <a:pPr defTabSz="947608" fontAlgn="base">
              <a:spcBef>
                <a:spcPct val="30000"/>
              </a:spcBef>
              <a:spcAft>
                <a:spcPct val="0"/>
              </a:spcAft>
              <a:defRPr/>
            </a:pPr>
            <a:r>
              <a:rPr lang="de-DE" sz="1100" dirty="0"/>
              <a:t>Immer auf dem höchsten gemeinsamen Niveau bleiben, was Sprache und Kleidung angeht.</a:t>
            </a:r>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048445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1537051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6200651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96127" indent="-296127" defTabSz="789673">
              <a:lnSpc>
                <a:spcPct val="150000"/>
              </a:lnSpc>
              <a:buFont typeface="Arial" panose="020B0604020202020204" pitchFamily="34" charset="0"/>
              <a:buChar char="•"/>
              <a:tabLst>
                <a:tab pos="90484" algn="l"/>
                <a:tab pos="271452" algn="l"/>
                <a:tab pos="376740" algn="l"/>
                <a:tab pos="556062" algn="l"/>
              </a:tabLst>
              <a:defRPr/>
            </a:pPr>
            <a:r>
              <a:rPr lang="de-DE" sz="1100" dirty="0"/>
              <a:t>Die </a:t>
            </a:r>
            <a:r>
              <a:rPr lang="de-DE" sz="1100" b="1" dirty="0"/>
              <a:t>letzten Worte </a:t>
            </a:r>
            <a:r>
              <a:rPr lang="de-DE" sz="1100" dirty="0"/>
              <a:t>als solche ankündigen und dann abschließen.</a:t>
            </a:r>
          </a:p>
          <a:p>
            <a:pPr marL="296127" indent="-296127" defTabSz="789673">
              <a:lnSpc>
                <a:spcPct val="150000"/>
              </a:lnSpc>
              <a:buFont typeface="Arial" panose="020B0604020202020204" pitchFamily="34" charset="0"/>
              <a:buChar char="•"/>
              <a:tabLst>
                <a:tab pos="90484" algn="l"/>
                <a:tab pos="271452" algn="l"/>
                <a:tab pos="376740" algn="l"/>
                <a:tab pos="556062" algn="l"/>
              </a:tabLst>
              <a:defRPr/>
            </a:pPr>
            <a:r>
              <a:rPr lang="de-DE" sz="1100" dirty="0"/>
              <a:t>Die geplanten </a:t>
            </a:r>
            <a:r>
              <a:rPr lang="de-DE" sz="1100" b="1" dirty="0"/>
              <a:t>nächsten Schritte </a:t>
            </a:r>
            <a:r>
              <a:rPr lang="de-DE" sz="1100" dirty="0"/>
              <a:t>aufzeigen,</a:t>
            </a:r>
          </a:p>
          <a:p>
            <a:pPr marL="296127" indent="-296127" defTabSz="789673">
              <a:lnSpc>
                <a:spcPct val="150000"/>
              </a:lnSpc>
              <a:buFont typeface="Arial" panose="020B0604020202020204" pitchFamily="34" charset="0"/>
              <a:buChar char="•"/>
              <a:tabLst>
                <a:tab pos="90484" algn="l"/>
                <a:tab pos="271452" algn="l"/>
                <a:tab pos="376740" algn="l"/>
                <a:tab pos="556062" algn="l"/>
              </a:tabLst>
              <a:defRPr/>
            </a:pPr>
            <a:r>
              <a:rPr lang="de-DE" sz="1100" dirty="0"/>
              <a:t>Eine kurze </a:t>
            </a:r>
            <a:r>
              <a:rPr lang="de-DE" sz="1100" b="1" dirty="0"/>
              <a:t>Zusammenfassung</a:t>
            </a:r>
            <a:r>
              <a:rPr lang="de-DE" sz="1100" dirty="0"/>
              <a:t> der wichtigsten Inhalte geben.</a:t>
            </a:r>
          </a:p>
          <a:p>
            <a:pPr marL="296127" indent="-296127" defTabSz="789673">
              <a:lnSpc>
                <a:spcPct val="150000"/>
              </a:lnSpc>
              <a:buFont typeface="Arial" panose="020B0604020202020204" pitchFamily="34" charset="0"/>
              <a:buChar char="•"/>
              <a:tabLst>
                <a:tab pos="90484" algn="l"/>
                <a:tab pos="271452" algn="l"/>
                <a:tab pos="376740" algn="l"/>
                <a:tab pos="556062" algn="l"/>
              </a:tabLst>
              <a:defRPr/>
            </a:pPr>
            <a:r>
              <a:rPr lang="de-DE" sz="1100" b="1" dirty="0"/>
              <a:t>Schlussfolgerungen </a:t>
            </a:r>
            <a:r>
              <a:rPr lang="de-DE" sz="1100" dirty="0"/>
              <a:t>präsentieren:</a:t>
            </a:r>
          </a:p>
          <a:p>
            <a:pPr lvl="1" defTabSz="789673">
              <a:lnSpc>
                <a:spcPct val="150000"/>
              </a:lnSpc>
              <a:tabLst>
                <a:tab pos="90484" algn="l"/>
                <a:tab pos="271452" algn="l"/>
                <a:tab pos="376740" algn="l"/>
                <a:tab pos="556062" algn="l"/>
              </a:tabLst>
              <a:defRPr/>
            </a:pPr>
            <a:r>
              <a:rPr lang="de-DE" sz="1100" dirty="0"/>
              <a:t>- Hauptaussage detailliert wiederholen (auf der Basis des neuen Wissens) und mit </a:t>
            </a:r>
            <a:r>
              <a:rPr lang="de-DE" sz="1100" b="1" dirty="0"/>
              <a:t>Interpretationen</a:t>
            </a:r>
            <a:r>
              <a:rPr lang="de-DE" sz="1100" dirty="0"/>
              <a:t> komplettieren,</a:t>
            </a:r>
          </a:p>
          <a:p>
            <a:pPr lvl="1" defTabSz="789673">
              <a:lnSpc>
                <a:spcPct val="150000"/>
              </a:lnSpc>
              <a:tabLst>
                <a:tab pos="90484" algn="l"/>
                <a:tab pos="271452" algn="l"/>
                <a:tab pos="376740" algn="l"/>
                <a:tab pos="556062" algn="l"/>
              </a:tabLst>
              <a:defRPr/>
            </a:pPr>
            <a:r>
              <a:rPr lang="de-DE" sz="1100" dirty="0"/>
              <a:t>- evtl. </a:t>
            </a:r>
            <a:r>
              <a:rPr lang="de-DE" sz="1100" b="1" dirty="0"/>
              <a:t>Handlungsempfehlungen</a:t>
            </a:r>
            <a:r>
              <a:rPr lang="de-DE" sz="1100" dirty="0"/>
              <a:t> ableiten,</a:t>
            </a:r>
          </a:p>
          <a:p>
            <a:pPr marL="296127" indent="-296127" defTabSz="789673">
              <a:lnSpc>
                <a:spcPct val="150000"/>
              </a:lnSpc>
              <a:tabLst>
                <a:tab pos="90484" algn="l"/>
                <a:tab pos="271452" algn="l"/>
                <a:tab pos="376740" algn="l"/>
                <a:tab pos="556062" algn="l"/>
              </a:tabLst>
              <a:defRPr/>
            </a:pPr>
            <a:r>
              <a:rPr lang="de-DE" sz="1100" dirty="0"/>
              <a:t>- gezielte Einleitung der </a:t>
            </a:r>
            <a:r>
              <a:rPr lang="de-DE" sz="1100" b="1" dirty="0"/>
              <a:t>Diskussion</a:t>
            </a:r>
            <a:r>
              <a:rPr lang="de-DE" sz="1100" dirty="0"/>
              <a:t>,</a:t>
            </a:r>
          </a:p>
          <a:p>
            <a:pPr marL="296127" indent="-296127" defTabSz="789673">
              <a:lnSpc>
                <a:spcPct val="150000"/>
              </a:lnSpc>
              <a:tabLst>
                <a:tab pos="90484" algn="l"/>
                <a:tab pos="271452" algn="l"/>
                <a:tab pos="376740" algn="l"/>
                <a:tab pos="556062" algn="l"/>
              </a:tabLst>
              <a:defRPr/>
            </a:pPr>
            <a:r>
              <a:rPr lang="de-DE" sz="1100" b="1" dirty="0"/>
              <a:t>- Überleitung </a:t>
            </a:r>
            <a:r>
              <a:rPr lang="de-DE" sz="1100" dirty="0"/>
              <a:t>zum nächsten Programmpunkt oder Redner,</a:t>
            </a:r>
          </a:p>
          <a:p>
            <a:pPr marL="296127" indent="-296127" defTabSz="789673">
              <a:lnSpc>
                <a:spcPct val="150000"/>
              </a:lnSpc>
              <a:defRPr/>
            </a:pPr>
            <a:r>
              <a:rPr lang="de-DE" sz="1100" b="1" dirty="0"/>
              <a:t>- Quelle für weiterführende Informationen </a:t>
            </a:r>
            <a:r>
              <a:rPr lang="de-DE" sz="1100" dirty="0"/>
              <a:t>nennen,</a:t>
            </a:r>
          </a:p>
          <a:p>
            <a:pPr marL="296127" indent="-296127" defTabSz="789673">
              <a:lnSpc>
                <a:spcPct val="150000"/>
              </a:lnSpc>
              <a:tabLst>
                <a:tab pos="90484" algn="l"/>
                <a:tab pos="271452" algn="l"/>
                <a:tab pos="376740" algn="l"/>
                <a:tab pos="556062" algn="l"/>
              </a:tabLst>
              <a:defRPr/>
            </a:pPr>
            <a:r>
              <a:rPr lang="de-DE" sz="1100" dirty="0"/>
              <a:t>- für die Aufmerksamkeit </a:t>
            </a:r>
            <a:r>
              <a:rPr lang="de-DE" sz="1100" b="1" dirty="0"/>
              <a:t>bedanken</a:t>
            </a:r>
            <a:r>
              <a:rPr lang="de-DE" sz="1100" dirty="0"/>
              <a:t>.</a:t>
            </a:r>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4764343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233950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a:defRPr/>
            </a:pPr>
            <a:endParaRPr lang="de-DE" dirty="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8610952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a:defRPr/>
            </a:pPr>
            <a:endParaRPr lang="de-DE" dirty="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32628231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a:defRPr/>
            </a:pPr>
            <a:endParaRPr lang="de-DE" dirty="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8943652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a:defRPr/>
            </a:pPr>
            <a:endParaRPr lang="de-DE" dirty="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3730862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a:defRPr/>
            </a:pPr>
            <a:endParaRPr lang="de-DE" dirty="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40584924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a:defRPr/>
            </a:pPr>
            <a:endParaRPr lang="de-DE" dirty="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8064482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a:defRPr/>
            </a:pPr>
            <a:endParaRPr lang="de-DE" dirty="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4035319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100" dirty="0"/>
              <a:t>Achtung: Nicht wie üblich die Teilnehmenden „ins kalte Wasser werfen“ um eine Lernmotivation zu erzielen. Da die Teilnehmenden freiwillig den Workshop ausgesucht haben, werden sie schon eine Erfahrung gemacht haben, die sie motiviert hat, etwas über den Gegenstand lernen zu wollen.</a:t>
            </a:r>
          </a:p>
          <a:p>
            <a:pPr algn="l"/>
            <a:endParaRPr lang="de-DE" sz="1100" dirty="0"/>
          </a:p>
          <a:p>
            <a:pPr marL="171437" indent="-171437">
              <a:buFont typeface="Arial" panose="020B0604020202020204" pitchFamily="34" charset="0"/>
              <a:buChar char="•"/>
            </a:pPr>
            <a:r>
              <a:rPr lang="de-DE" sz="1100" dirty="0"/>
              <a:t>Beispiel für den Kolb Zyklus: Der Vortrag</a:t>
            </a:r>
            <a:br>
              <a:rPr lang="de-DE" sz="1100" dirty="0"/>
            </a:br>
            <a:r>
              <a:rPr lang="de-DE" sz="1100" dirty="0"/>
              <a:t>Erleben und Erfahren: vor Publikum vortragen/eine Vortrag sehen</a:t>
            </a:r>
          </a:p>
          <a:p>
            <a:pPr marL="171437" indent="-171437">
              <a:buFont typeface="Arial" panose="020B0604020202020204" pitchFamily="34" charset="0"/>
              <a:buChar char="•"/>
            </a:pPr>
            <a:r>
              <a:rPr lang="de-DE" sz="1100" dirty="0"/>
              <a:t>Beobachten und Reflektieren: Überlegen: Was hat funktioniert? Was hat nicht funktioniert? Warum?</a:t>
            </a:r>
          </a:p>
          <a:p>
            <a:pPr marL="171437" indent="-171437">
              <a:buFont typeface="Arial" panose="020B0604020202020204" pitchFamily="34" charset="0"/>
              <a:buChar char="•"/>
            </a:pPr>
            <a:r>
              <a:rPr lang="de-DE" sz="1100" dirty="0"/>
              <a:t>Generalisieren und Theoretisieren: Was lässt sich für die Zukunft für einen solchen Vortrag/eine solche Zielgruppe ableiten?</a:t>
            </a:r>
          </a:p>
          <a:p>
            <a:pPr marL="171437" indent="-171437">
              <a:buFont typeface="Arial" panose="020B0604020202020204" pitchFamily="34" charset="0"/>
              <a:buChar char="•"/>
            </a:pPr>
            <a:r>
              <a:rPr lang="de-DE" sz="1100" dirty="0"/>
              <a:t>Planen und Experimentieren:  Planung des nächsten Vortrages und versuchen, das Überlegte anzuwenden.</a:t>
            </a:r>
          </a:p>
          <a:p>
            <a:pPr algn="l"/>
            <a:endParaRPr lang="de-DE" sz="1100" dirty="0"/>
          </a:p>
          <a:p>
            <a:pPr algn="l"/>
            <a:r>
              <a:rPr lang="de-DE" dirty="0"/>
              <a:t>Dazu eine Sichtweise aus dem systemischen Coaching: es gibt kein "richtig" oder "falsch". Gefragt wird: Welche Wirkung hat meine Handlung? War sie diejenige, die ich erzielen wollte, oder eine andere? Woran lag das?</a:t>
            </a:r>
            <a:br>
              <a:rPr lang="de-DE" dirty="0"/>
            </a:br>
            <a:endParaRPr lang="de-DE" sz="1100" dirty="0"/>
          </a:p>
          <a:p>
            <a:pPr algn="l"/>
            <a:r>
              <a:rPr lang="de-DE" sz="1100" dirty="0"/>
              <a:t>Bezugnehmend auf Dewey und Kurt Lewin entwickelte David Kolb (1984) einen Erfahrungsbasierten Lernzyklus (</a:t>
            </a:r>
            <a:r>
              <a:rPr lang="de-DE" sz="1100" dirty="0" err="1"/>
              <a:t>Experiential</a:t>
            </a:r>
            <a:r>
              <a:rPr lang="de-DE" sz="1100" dirty="0"/>
              <a:t> Learning Cycle), bei dem vier Schritte, Konkrete Erfahrung (1), Beobachtung und Reflexion (2), Abstrakte Begriffsbildung (3) und Aktives Experimentieren (4), verbunden werden.</a:t>
            </a:r>
          </a:p>
          <a:p>
            <a:pPr marL="171437" indent="-171437">
              <a:buFont typeface="Arial" panose="020B0604020202020204" pitchFamily="34" charset="0"/>
              <a:buChar char="•"/>
            </a:pPr>
            <a:r>
              <a:rPr lang="de-DE" sz="1100" i="1" dirty="0"/>
              <a:t>Konkrete Erfahrung</a:t>
            </a:r>
            <a:r>
              <a:rPr lang="de-DE" sz="1100" dirty="0"/>
              <a:t>: Diese bildet, ähnlich wie Deweys Problematische Situation, den Ausgangspunkt eines Lernprozesses. Diese Erfahrung besitzt Echtcharakter, d. h., sie hat für den Lernenden eine beobachtbare Konsequenz zur Folge.</a:t>
            </a:r>
          </a:p>
          <a:p>
            <a:pPr marL="171437" indent="-171437">
              <a:buFont typeface="Arial" panose="020B0604020202020204" pitchFamily="34" charset="0"/>
              <a:buChar char="•"/>
            </a:pPr>
            <a:r>
              <a:rPr lang="de-DE" sz="1100" i="1" dirty="0"/>
              <a:t>Beobachtung und Reflexion</a:t>
            </a:r>
            <a:r>
              <a:rPr lang="de-DE" sz="1100" dirty="0"/>
              <a:t>: Auf Basis dieser Erfahrung beobachtet der Lernende und reflektiert anschließend darüber. Das Erlebte wird noch einmal vor Augen geführt und beispielsweise mögliche Ursache für die gemachte Erfahrung mental durchgespielt.</a:t>
            </a:r>
          </a:p>
          <a:p>
            <a:pPr marL="171437" indent="-171437">
              <a:buFont typeface="Arial" panose="020B0604020202020204" pitchFamily="34" charset="0"/>
              <a:buChar char="•"/>
            </a:pPr>
            <a:r>
              <a:rPr lang="de-DE" sz="1100" i="1" dirty="0"/>
              <a:t>Bildung Abstrakter Begriffe</a:t>
            </a:r>
            <a:r>
              <a:rPr lang="de-DE" sz="1100" dirty="0"/>
              <a:t>: Der Reflexionsprozess mündet in die abstrakte Begriffsbildung, d. h., die konkrete Erfahrung nimmt Einfluss auf die Wissensstruktur des Lernenden. In diesem Schritt kommt es zu einer Generalisierung, bei der von der konkreten Erfahrung abstrahiert und ihr zugrunde liegende Prinzipien erkannt werden. Erst durch diesen Schritt werden die aus der Erfahrung gewonnenen Einsichten zu Wissen, das auf andere Situationen </a:t>
            </a:r>
            <a:r>
              <a:rPr lang="de-DE" sz="1100" dirty="0" err="1"/>
              <a:t>transferierbar</a:t>
            </a:r>
            <a:r>
              <a:rPr lang="de-DE" sz="1100" dirty="0"/>
              <a:t> ist.</a:t>
            </a:r>
          </a:p>
          <a:p>
            <a:pPr marL="171437" indent="-171437">
              <a:buFont typeface="Arial" panose="020B0604020202020204" pitchFamily="34" charset="0"/>
              <a:buChar char="•"/>
            </a:pPr>
            <a:r>
              <a:rPr lang="de-DE" sz="1100" i="1" dirty="0"/>
              <a:t>Aktives Experimentieren</a:t>
            </a:r>
            <a:r>
              <a:rPr lang="de-DE" sz="1100" dirty="0"/>
              <a:t>: Im vierten und letzten Schritt wird der Lernende wieder zum Handelnden: Beim Aktiven Experimentieren mit dem neu erworbenen Wissen versucht er sich in realen Situationen. Infolge dieses letzten Schritts im Lernzyklus werden für den Lernenden wieder konkrete Erfahrungen möglich, ein zweiter Durchlauf beginnt.</a:t>
            </a:r>
          </a:p>
          <a:p>
            <a:pPr algn="l"/>
            <a:endParaRPr lang="de-DE" sz="1100" dirty="0"/>
          </a:p>
          <a:p>
            <a:pPr algn="l"/>
            <a:r>
              <a:rPr lang="de-DE" sz="1100" dirty="0"/>
              <a:t>Da der Lernzyklus immer wieder durchlaufen wird, führt der dabei ablaufende Lernprozess einer </a:t>
            </a:r>
            <a:r>
              <a:rPr lang="de-DE" sz="1100" i="1" dirty="0"/>
              <a:t>Spiralbewegung</a:t>
            </a:r>
            <a:r>
              <a:rPr lang="de-DE" sz="1100" dirty="0"/>
              <a:t> gleich auf eine immer höhere Ebene. Kolb betont, dass der Lernzyklus prinzipiell an jedem der vier Punkte beginnen kann, also auch bei der Vermittlung abstrakter Begriffe (z. B. Theorien), die durch aktives Experimentieren in der Praxis erprobt und so für den Lernenden konkret erlebbar werden. </a:t>
            </a:r>
            <a:endParaRPr lang="de-DE" sz="1100" dirty="0" smtClean="0"/>
          </a:p>
          <a:p>
            <a:pPr algn="l"/>
            <a:endParaRPr lang="de-DE" sz="1100" dirty="0"/>
          </a:p>
          <a:p>
            <a:pPr algn="l"/>
            <a:r>
              <a:rPr lang="de-DE" sz="1100" dirty="0"/>
              <a:t>Ergänzt wird der das Lernzyklusmodell mit einer Kategorisierung verschiedener Lernstile. Kolb geht davon aus, dass jedes Individuum bestimmte Schritte im Lernzyklus besonders gut, andere weniger gut beherrscht -&gt; d.h. manche Teile des Workshops werden dem einen eher liegen, dem anderen nicht.</a:t>
            </a:r>
          </a:p>
        </p:txBody>
      </p:sp>
    </p:spTree>
    <p:extLst>
      <p:ext uri="{BB962C8B-B14F-4D97-AF65-F5344CB8AC3E}">
        <p14:creationId xmlns:p14="http://schemas.microsoft.com/office/powerpoint/2010/main" val="35703963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a:defRPr/>
            </a:pPr>
            <a:r>
              <a:rPr lang="de-DE" dirty="0" smtClean="0"/>
              <a:t>Der Herr wusste nicht, wie er seine Präsentation auf die Projektionsfläche bekommt, also hat er sie dem Publikum auf dem Handy gezeigt.</a:t>
            </a:r>
            <a:endParaRPr lang="de-DE" dirty="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42386097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a:defRPr/>
            </a:pPr>
            <a:endParaRPr lang="de-DE" dirty="0">
              <a:solidFill>
                <a:srgbClr val="4D4D4D"/>
              </a:solidFill>
            </a:endParaRPr>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9941797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677" indent="-177677">
              <a:buFont typeface="Arial" panose="020B0604020202020204" pitchFamily="34" charset="0"/>
              <a:buChar char="•"/>
            </a:pPr>
            <a:r>
              <a:rPr lang="de-DE" sz="1100" dirty="0"/>
              <a:t>einheitliche (auch in Tabellen, Zeichnungen und Diagrammen), serifenlose Schrift wählen:</a:t>
            </a:r>
          </a:p>
          <a:p>
            <a:pPr marL="769931" lvl="1" indent="-296127">
              <a:buFont typeface="Arial" panose="020B0604020202020204" pitchFamily="34" charset="0"/>
              <a:buChar char="•"/>
            </a:pPr>
            <a:r>
              <a:rPr lang="de-DE" sz="1100" dirty="0"/>
              <a:t>Mindestens Schriftgröße 18 </a:t>
            </a:r>
            <a:r>
              <a:rPr lang="de-DE" sz="1100" dirty="0" err="1"/>
              <a:t>Pkt</a:t>
            </a:r>
            <a:endParaRPr lang="de-DE" sz="1100" dirty="0"/>
          </a:p>
          <a:p>
            <a:pPr marL="769931" lvl="1" indent="-296127">
              <a:buFont typeface="Arial" panose="020B0604020202020204" pitchFamily="34" charset="0"/>
              <a:buChar char="•"/>
            </a:pPr>
            <a:r>
              <a:rPr lang="de-DE" sz="1100" dirty="0"/>
              <a:t>Überschriften + 2-4 </a:t>
            </a:r>
            <a:r>
              <a:rPr lang="de-DE" sz="1100" dirty="0" err="1"/>
              <a:t>Pkt</a:t>
            </a:r>
            <a:endParaRPr lang="de-DE" sz="1100" dirty="0"/>
          </a:p>
          <a:p>
            <a:pPr marL="769931" lvl="1" indent="-296127">
              <a:buFont typeface="Arial" panose="020B0604020202020204" pitchFamily="34" charset="0"/>
              <a:buChar char="•"/>
            </a:pPr>
            <a:r>
              <a:rPr lang="de-DE" sz="1100" dirty="0"/>
              <a:t>Zeilenabstand 1,5- bis 2-zeilig.</a:t>
            </a:r>
          </a:p>
          <a:p>
            <a:pPr marL="177677" indent="-177677">
              <a:buFont typeface="Arial" panose="020B0604020202020204" pitchFamily="34" charset="0"/>
              <a:buChar char="•"/>
            </a:pPr>
            <a:r>
              <a:rPr lang="de-DE" sz="1100" dirty="0"/>
              <a:t>Faustregel: Pro Folie max. 7 Inhaltspunkte, pro Zeile max. 7 Wörter.</a:t>
            </a:r>
          </a:p>
          <a:p>
            <a:pPr marL="177677" indent="-177677">
              <a:buFont typeface="Arial" panose="020B0604020202020204" pitchFamily="34" charset="0"/>
              <a:buChar char="•"/>
            </a:pPr>
            <a:r>
              <a:rPr lang="de-DE" sz="1100" dirty="0"/>
              <a:t>Formulierungen in Kurzsätzen anstelle von Schlagworten.</a:t>
            </a:r>
          </a:p>
          <a:p>
            <a:pPr marL="177677" indent="-177677" defTabSz="789673">
              <a:buFont typeface="Arial" panose="020B0604020202020204" pitchFamily="34" charset="0"/>
              <a:buChar char="•"/>
            </a:pPr>
            <a:r>
              <a:rPr lang="de-DE" sz="1100" dirty="0"/>
              <a:t>Klare Gliederung der Aussagen durch Einrücken von Unterpunkten und Markierung der Kernaussagen (Fettdruck).</a:t>
            </a:r>
          </a:p>
          <a:p>
            <a:pPr marL="177677" indent="-177677" defTabSz="789673">
              <a:buFont typeface="Arial" panose="020B0604020202020204" pitchFamily="34" charset="0"/>
              <a:buChar char="•"/>
            </a:pPr>
            <a:r>
              <a:rPr lang="de-DE" sz="1100" dirty="0"/>
              <a:t>Komplizierte Sachverhalte in Teilaspekte auflösen, nicht auf mehrere Seiten verteilen.</a:t>
            </a:r>
          </a:p>
          <a:p>
            <a:pPr defTabSz="789673"/>
            <a:endParaRPr lang="de-DE" sz="1100" dirty="0"/>
          </a:p>
          <a:p>
            <a:pPr defTabSz="789673"/>
            <a:endParaRPr lang="de-DE" sz="1100" dirty="0"/>
          </a:p>
          <a:p>
            <a:pPr defTabSz="947608" fontAlgn="base">
              <a:defRPr/>
            </a:pPr>
            <a:r>
              <a:rPr lang="de-DE" sz="1100" dirty="0"/>
              <a:t>Hervorhebung nur in fett: kursiv ist schlecht zu sehen, Farben wirken nicht bei Rot-Grünsehschwäche, Unterstreichungen können für Links gehalten werden.</a:t>
            </a:r>
          </a:p>
          <a:p>
            <a:pPr defTabSz="947608" fontAlgn="base">
              <a:defRPr/>
            </a:pPr>
            <a:endParaRPr lang="de-DE" sz="1100" dirty="0"/>
          </a:p>
          <a:p>
            <a:pPr defTabSz="947608" fontAlgn="base">
              <a:defRPr/>
            </a:pPr>
            <a:r>
              <a:rPr lang="de-DE" sz="1100" dirty="0"/>
              <a:t>Vor Beginn der Präsentation nach Möglichkeit </a:t>
            </a:r>
            <a:r>
              <a:rPr lang="de-DE" sz="1100" dirty="0" err="1"/>
              <a:t>Beamer</a:t>
            </a:r>
            <a:r>
              <a:rPr lang="de-DE" sz="1100" dirty="0"/>
              <a:t> mit Testfolie starten und von allen Stühlen aus Sichtbarkeit prüfen</a:t>
            </a:r>
            <a:r>
              <a:rPr lang="en-US" sz="1100" dirty="0"/>
              <a:t>.</a:t>
            </a:r>
          </a:p>
          <a:p>
            <a:pPr defTabSz="947608" fontAlgn="base">
              <a:defRPr/>
            </a:pPr>
            <a:endParaRPr lang="en-US" sz="1100" dirty="0"/>
          </a:p>
          <a:p>
            <a:pPr defTabSz="947608" fontAlgn="base">
              <a:defRPr/>
            </a:pPr>
            <a:r>
              <a:rPr lang="de-DE" sz="1100" dirty="0" err="1"/>
              <a:t>pdf</a:t>
            </a:r>
            <a:r>
              <a:rPr lang="de-DE" sz="1100" dirty="0"/>
              <a:t> generieren zur Sicherheit, falls kein </a:t>
            </a:r>
            <a:r>
              <a:rPr lang="de-DE" sz="1100" dirty="0" err="1"/>
              <a:t>Powerpoint</a:t>
            </a:r>
            <a:r>
              <a:rPr lang="de-DE" sz="1100" dirty="0"/>
              <a:t> vorhanden ist oder die Versionen nicht übereinstimmen (dabei können die Folien anders dargestellt werden).</a:t>
            </a:r>
          </a:p>
          <a:p>
            <a:pPr defTabSz="947608" fontAlgn="base">
              <a:defRPr/>
            </a:pPr>
            <a:r>
              <a:rPr lang="de-DE" sz="1100" dirty="0"/>
              <a:t>Zudem als </a:t>
            </a:r>
            <a:r>
              <a:rPr lang="de-DE" sz="1100" dirty="0" err="1"/>
              <a:t>pps</a:t>
            </a:r>
            <a:r>
              <a:rPr lang="de-DE" sz="1100" dirty="0"/>
              <a:t>. abspeichern, dann geht die Datei direkt in den Präsentationsmodus und ist Version 2003 und 2000-Version kompatibel.</a:t>
            </a:r>
          </a:p>
          <a:p>
            <a:endParaRPr lang="de-DE" sz="1100" dirty="0"/>
          </a:p>
          <a:p>
            <a:pPr defTabSz="789673">
              <a:buClr>
                <a:schemeClr val="accent1"/>
              </a:buClr>
              <a:buSzPct val="100000"/>
              <a:defRPr/>
            </a:pPr>
            <a:r>
              <a:rPr lang="de-DE" sz="1100" dirty="0"/>
              <a:t>Linksbündigkeit erleichtert das Lesen, Zentrierung wirkt als Stilmittel für besondere Sachverhalte </a:t>
            </a:r>
          </a:p>
          <a:p>
            <a:pPr defTabSz="947608" fontAlgn="base">
              <a:defRPr/>
            </a:pPr>
            <a:endParaRPr lang="de-DE" sz="1100" dirty="0"/>
          </a:p>
          <a:p>
            <a:pPr defTabSz="947608" fontAlgn="base">
              <a:defRPr/>
            </a:pPr>
            <a:r>
              <a:rPr lang="de-DE" sz="1100" dirty="0"/>
              <a:t>An allen Seiten Rand – nicht mehr als etwa ¾ der Gesamtfläche nutzen.</a:t>
            </a:r>
          </a:p>
          <a:p>
            <a:pPr defTabSz="947608" fontAlgn="base">
              <a:defRPr/>
            </a:pPr>
            <a:endParaRPr lang="de-DE" sz="1100" dirty="0"/>
          </a:p>
          <a:p>
            <a:pPr defTabSz="947608" fontAlgn="base">
              <a:defRPr/>
            </a:pPr>
            <a:r>
              <a:rPr lang="de-DE" sz="1100" dirty="0"/>
              <a:t>Nur horizontale oder leicht schräge (bis 20 °), keine vertikalen Textzeilen.</a:t>
            </a:r>
          </a:p>
          <a:p>
            <a:pPr defTabSz="947608" fontAlgn="base">
              <a:defRPr/>
            </a:pPr>
            <a:endParaRPr lang="de-DE" sz="1100" dirty="0"/>
          </a:p>
          <a:p>
            <a:pPr defTabSz="947608" fontAlgn="base">
              <a:defRPr/>
            </a:pPr>
            <a:r>
              <a:rPr lang="de-DE" sz="1100" dirty="0"/>
              <a:t>Jedes Element, das der Hauptbotschaft Leseenergie wegfrisst, muss von der Folie weg: grafischen Spielereien, alle Fußzeilen, alle zusätzlichen Einblendungen von Übersichten.</a:t>
            </a:r>
          </a:p>
          <a:p>
            <a:pPr defTabSz="947608" fontAlgn="base">
              <a:defRPr/>
            </a:pPr>
            <a:endParaRPr lang="de-DE" sz="1100" dirty="0"/>
          </a:p>
          <a:p>
            <a:pPr defTabSz="947608" fontAlgn="base">
              <a:defRPr/>
            </a:pPr>
            <a:r>
              <a:rPr lang="de-DE" sz="1100" dirty="0"/>
              <a:t>Ein zu geringer Zeilenabstand erschwert das Lesen, ein zu großer Abstand reißt optische Löcher in den Text. Ein geeigneter Abstand ist 1,5- bis 2-zeilig.</a:t>
            </a:r>
          </a:p>
          <a:p>
            <a:pPr defTabSz="947608" fontAlgn="base">
              <a:defRPr/>
            </a:pPr>
            <a:endParaRPr lang="en-US" sz="1100" dirty="0"/>
          </a:p>
          <a:p>
            <a:pPr defTabSz="947608" fontAlgn="base">
              <a:defRPr/>
            </a:pPr>
            <a:r>
              <a:rPr lang="en-US" sz="1100" dirty="0" err="1"/>
              <a:t>Weiterhin</a:t>
            </a:r>
            <a:r>
              <a:rPr lang="en-US" sz="1100" dirty="0"/>
              <a:t>: </a:t>
            </a:r>
            <a:r>
              <a:rPr lang="de-DE" sz="1100" dirty="0"/>
              <a:t>keine Schreibmaschinen- oder Laser-Effekte mit Sound und herumfliegenden Bullet-Points usw.</a:t>
            </a:r>
          </a:p>
          <a:p>
            <a:endParaRPr lang="de-DE" sz="1100" b="1" dirty="0"/>
          </a:p>
          <a:p>
            <a:r>
              <a:rPr lang="de-DE" sz="1100" b="1" dirty="0"/>
              <a:t>Animation von Text</a:t>
            </a:r>
          </a:p>
          <a:p>
            <a:pPr marL="177677" indent="-177677">
              <a:buFont typeface="Arial" pitchFamily="34" charset="0"/>
              <a:buChar char="•"/>
            </a:pPr>
            <a:r>
              <a:rPr lang="de-DE" sz="1100" dirty="0"/>
              <a:t>Die Animation stellt einen entscheidenden Vorteil gegenüber der Nutzung von Overheadfolien dar: Folien bauen sich auf, betonen das Wesentliche, ohne dabei mit Abdecken die Aufmerksamkeit der Zuhörenden auf das Fehlende zu lenken.</a:t>
            </a:r>
          </a:p>
          <a:p>
            <a:pPr marL="177677" indent="-177677">
              <a:buFont typeface="Arial" pitchFamily="34" charset="0"/>
              <a:buChar char="•"/>
            </a:pPr>
            <a:r>
              <a:rPr lang="de-DE" sz="1100" dirty="0"/>
              <a:t>Im Rahmen einer Präsentation soll man sich i.d.R. auf eine Animationsart beschränken.</a:t>
            </a:r>
          </a:p>
          <a:p>
            <a:pPr marL="177677" indent="-177677">
              <a:buFont typeface="Arial" pitchFamily="34" charset="0"/>
              <a:buChar char="•"/>
            </a:pPr>
            <a:r>
              <a:rPr lang="de-DE" sz="1100" dirty="0"/>
              <a:t>Sollen entscheidende Punkte besonders betont werden, kann eine zweite Animationsart Anwendung finden.</a:t>
            </a:r>
          </a:p>
          <a:p>
            <a:pPr marL="177677" indent="-177677">
              <a:buFont typeface="Arial" pitchFamily="34" charset="0"/>
              <a:buChar char="•"/>
            </a:pPr>
            <a:r>
              <a:rPr lang="de-DE" sz="1100" dirty="0"/>
              <a:t>Verzichten Sie auf ausgefallene Animationsarten, sie sind uneffektiv im Hinblick auf die Informationsaufnahme.</a:t>
            </a:r>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41773003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fontAlgn="base">
              <a:spcBef>
                <a:spcPct val="30000"/>
              </a:spcBef>
              <a:spcAft>
                <a:spcPct val="0"/>
              </a:spcAft>
              <a:defRPr/>
            </a:pPr>
            <a:r>
              <a:rPr lang="de-DE" sz="1100" dirty="0"/>
              <a:t>Von einer Rot-Grün-Sehschwäche sind etwa 8–9 % aller Männer (d. h. etwa einer unter 11) und etwa 0,5–0,8 % der Frauen (etwa eine unter 130–200) in den westlichen Ländern betroffen. Rot und Grün können hier schlecht unterschieden werden. Da im Alltag auch viele Mischfarben existieren, treten oft auch bei der Unterscheidung von Farben, die auf den ersten Blick kein rot oder grün enthalten, Probleme auf. So zum Beispiel bei Blautönen, denen grün oder rot beigemischt ist.</a:t>
            </a:r>
          </a:p>
          <a:p>
            <a:pPr defTabSz="947608" fontAlgn="base">
              <a:spcBef>
                <a:spcPct val="30000"/>
              </a:spcBef>
              <a:spcAft>
                <a:spcPct val="0"/>
              </a:spcAft>
              <a:defRPr/>
            </a:pPr>
            <a:endParaRPr lang="de-DE" sz="1100" dirty="0"/>
          </a:p>
          <a:p>
            <a:pPr marL="177677" indent="-177677" defTabSz="947608" fontAlgn="base">
              <a:spcBef>
                <a:spcPct val="30000"/>
              </a:spcBef>
              <a:spcAft>
                <a:spcPct val="0"/>
              </a:spcAft>
              <a:buFont typeface="Arial" pitchFamily="34" charset="0"/>
              <a:buChar char="•"/>
              <a:defRPr/>
            </a:pPr>
            <a:r>
              <a:rPr lang="de-DE" sz="1100" dirty="0"/>
              <a:t>Aufpassen bei Farben als Informationsträger: Bedeutungsunterscheidung von Wörtern nur aufgrund von Farbe ist unwirksam. Keine roten oder grünen Stifte/</a:t>
            </a:r>
            <a:r>
              <a:rPr lang="de-DE" sz="1100" dirty="0" err="1"/>
              <a:t>Laserpointer</a:t>
            </a:r>
            <a:r>
              <a:rPr lang="de-DE" sz="1100" dirty="0"/>
              <a:t> wählen.</a:t>
            </a:r>
          </a:p>
          <a:p>
            <a:pPr marL="177677" indent="-177677" defTabSz="947608" fontAlgn="base">
              <a:spcBef>
                <a:spcPct val="30000"/>
              </a:spcBef>
              <a:spcAft>
                <a:spcPct val="0"/>
              </a:spcAft>
              <a:buFont typeface="Arial" pitchFamily="34" charset="0"/>
              <a:buChar char="•"/>
              <a:defRPr/>
            </a:pPr>
            <a:r>
              <a:rPr lang="de-DE" sz="1100" dirty="0"/>
              <a:t>Eine Rücksichtnahme auf Farbsehschwächen bedeuten u.U. aber auch einen Vorteil für das gesamte Publikum: So fallen bei einem Schwarz-Weiß-Ausdruck keine Informationen weg. Wenn Sie nur mit schwarz/grau arbeiten, nutzen Sie maximal 4 verschiedene Graustufen.</a:t>
            </a:r>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5124124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08">
              <a:defRPr/>
            </a:pPr>
            <a:r>
              <a:rPr lang="de-DE" sz="1100" dirty="0"/>
              <a:t>Material: fester Karton. Neigt der Redner sehr zum “Origamifalten”, kann auch ein zugeschnittenes Stück Plexiglas o.ä. zwischengelegt werden.</a:t>
            </a:r>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4136181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t>Es gibt viele Visualisierungsarten außerhalb von </a:t>
            </a:r>
            <a:r>
              <a:rPr lang="de-DE" sz="1100" dirty="0" err="1"/>
              <a:t>Powerpoint</a:t>
            </a:r>
            <a:r>
              <a:rPr lang="de-DE" sz="1100" dirty="0"/>
              <a:t> (z.B. Poster, Flipchart etc.). Alle verfügen über Vor- und Nachteile. Die Auswahl sollte nach den vorgegebenen Rahmenbedingungen und dem Vortragsstil (z.B. Erarbeiten von Inhalten während des Vortrages) erfolgen. Nicht immer ist </a:t>
            </a:r>
            <a:r>
              <a:rPr lang="de-DE" sz="1100" dirty="0" err="1"/>
              <a:t>Powerpoint</a:t>
            </a:r>
            <a:r>
              <a:rPr lang="de-DE" sz="1100" dirty="0"/>
              <a:t> sinnvoll.</a:t>
            </a:r>
          </a:p>
          <a:p>
            <a:endParaRPr lang="de-DE" sz="1100" dirty="0"/>
          </a:p>
          <a:p>
            <a:pPr defTabSz="947608">
              <a:defRPr/>
            </a:pPr>
            <a:r>
              <a:rPr lang="de-DE" sz="1100" dirty="0" err="1"/>
              <a:t>Flipchartart</a:t>
            </a:r>
            <a:r>
              <a:rPr lang="de-DE" sz="1100" dirty="0"/>
              <a:t> und die Arbeit an der Metaplanwand liegen gerade insbesondere bei Seminaren voll im Trend: Theorie wird auf ein Minimum reduziert, wenig bis gar keine Folien eingesetzt und alles dynamisch entwickelt.</a:t>
            </a:r>
          </a:p>
          <a:p>
            <a:endParaRPr lang="de-DE" sz="1100" dirty="0"/>
          </a:p>
          <a:p>
            <a:r>
              <a:rPr lang="de-DE" sz="1100" dirty="0"/>
              <a:t>Übergang zur Foliengestaltung schaffen: Da </a:t>
            </a:r>
            <a:r>
              <a:rPr lang="de-DE" sz="1100" dirty="0" err="1"/>
              <a:t>Powerpoint</a:t>
            </a:r>
            <a:r>
              <a:rPr lang="de-DE" sz="1100" dirty="0"/>
              <a:t> jedoch am häufigsten eingesetzt wird, gibt es nun ein paar Tipps zur Foliengestaltung.</a:t>
            </a:r>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6369027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677" indent="-177677">
              <a:spcBef>
                <a:spcPts val="1244"/>
              </a:spcBef>
              <a:buFont typeface="Arial" panose="020B0604020202020204" pitchFamily="34" charset="0"/>
              <a:buChar char="•"/>
            </a:pPr>
            <a:r>
              <a:rPr lang="de-DE" sz="1100" dirty="0"/>
              <a:t>Zu schnelles Reden führt zu: Atemlosigkeit, Verringerung der Zuhörerleistung und des Lernverständnisses, Füllwörtern.</a:t>
            </a:r>
          </a:p>
          <a:p>
            <a:pPr marL="177677" indent="-177677">
              <a:spcBef>
                <a:spcPts val="1244"/>
              </a:spcBef>
              <a:buFont typeface="Arial" panose="020B0604020202020204" pitchFamily="34" charset="0"/>
              <a:buChar char="•"/>
            </a:pPr>
            <a:r>
              <a:rPr lang="de-DE" sz="1100" dirty="0"/>
              <a:t>Pausen verhindern Füllwörter, vermitteln Souveränität, steigern die Dramaturgie, unterstreichen die Aussage, geben Raum für Gedanken, Bilder und Assoziationen.</a:t>
            </a:r>
          </a:p>
          <a:p>
            <a:pPr marL="177677" indent="-177677">
              <a:spcBef>
                <a:spcPts val="1244"/>
              </a:spcBef>
              <a:buFont typeface="Arial" panose="020B0604020202020204" pitchFamily="34" charset="0"/>
              <a:buChar char="•"/>
            </a:pPr>
            <a:r>
              <a:rPr lang="de-DE" sz="1100" dirty="0"/>
              <a:t>Optimales Raumverhalten: gemäßigtes, zielgerichtetes Gehen im Raum</a:t>
            </a:r>
          </a:p>
          <a:p>
            <a:pPr marL="177677" indent="-177677">
              <a:spcBef>
                <a:spcPts val="1244"/>
              </a:spcBef>
              <a:buFont typeface="Arial" panose="020B0604020202020204" pitchFamily="34" charset="0"/>
              <a:buChar char="•"/>
            </a:pPr>
            <a:r>
              <a:rPr lang="de-DE" sz="1100" dirty="0"/>
              <a:t>Zuhörer durch Körpersprache mit einbeziehen</a:t>
            </a:r>
          </a:p>
          <a:p>
            <a:pPr marL="177677" indent="-177677">
              <a:spcBef>
                <a:spcPts val="1244"/>
              </a:spcBef>
              <a:buFont typeface="Arial" panose="020B0604020202020204" pitchFamily="34" charset="0"/>
              <a:buChar char="•"/>
            </a:pPr>
            <a:r>
              <a:rPr lang="de-DE" sz="1100" dirty="0"/>
              <a:t>Blickkontakt mit dem Publikum halten:</a:t>
            </a:r>
          </a:p>
          <a:p>
            <a:pPr marL="651481" lvl="1" indent="-177677">
              <a:spcBef>
                <a:spcPts val="1244"/>
              </a:spcBef>
              <a:buFont typeface="Arial" panose="020B0604020202020204" pitchFamily="34" charset="0"/>
              <a:buChar char="•"/>
            </a:pPr>
            <a:r>
              <a:rPr lang="de-DE" sz="1100" dirty="0"/>
              <a:t>Wahrnehmen von Reaktionen (Unruhe, Fragen, Abwesenheit),</a:t>
            </a:r>
          </a:p>
          <a:p>
            <a:pPr marL="651481" lvl="1" indent="-177677">
              <a:spcBef>
                <a:spcPts val="1244"/>
              </a:spcBef>
              <a:buFont typeface="Arial" panose="020B0604020202020204" pitchFamily="34" charset="0"/>
              <a:buChar char="•"/>
            </a:pPr>
            <a:r>
              <a:rPr lang="de-DE" sz="1100" dirty="0"/>
              <a:t>Mangelnder Blickkontakt</a:t>
            </a:r>
            <a:r>
              <a:rPr lang="de-DE" sz="1100" b="1" dirty="0"/>
              <a:t> </a:t>
            </a:r>
            <a:r>
              <a:rPr lang="de-DE" sz="1100" dirty="0"/>
              <a:t>kann als Unsicherheit, fehlendes Engagement oder geringe Achtung des Publikums interpretiert werden.</a:t>
            </a:r>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1989206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buClr>
                <a:schemeClr val="accent1"/>
              </a:buClr>
            </a:pPr>
            <a:r>
              <a:rPr lang="de-DE" sz="1100" dirty="0"/>
              <a:t>Fachpublikum auf Tagungen macht manchmal einen lethargischen Eindruck. </a:t>
            </a:r>
          </a:p>
          <a:p>
            <a:pPr indent="-296127">
              <a:buClr>
                <a:schemeClr val="accent1"/>
              </a:buClr>
            </a:pPr>
            <a:r>
              <a:rPr lang="de-DE" sz="1100" dirty="0"/>
              <a:t>Nicht täuschen lassen!</a:t>
            </a:r>
          </a:p>
          <a:p>
            <a:pPr indent="-296127">
              <a:buClr>
                <a:schemeClr val="accent1"/>
              </a:buClr>
            </a:pPr>
            <a:r>
              <a:rPr lang="de-DE" sz="1100" dirty="0"/>
              <a:t>Die Zuhörer hören selektiv zu, machen an den richtigen Stellen die Ohren auf und stellen im Anschluss gezielt Fragen.</a:t>
            </a:r>
          </a:p>
          <a:p>
            <a:pPr defTabSz="947608" fontAlgn="base">
              <a:defRPr/>
            </a:pPr>
            <a:r>
              <a:rPr lang="de-DE" sz="1100" dirty="0"/>
              <a:t>Geschlossene Augen können starke Fokussierung auf das Gesagte bedeuten (in Asien sehr verbreitet).</a:t>
            </a:r>
          </a:p>
          <a:p>
            <a:pPr>
              <a:lnSpc>
                <a:spcPct val="100000"/>
              </a:lnSpc>
              <a:buClr>
                <a:schemeClr val="accent1"/>
              </a:buClr>
            </a:pPr>
            <a:endParaRPr lang="de-DE" sz="1100" dirty="0"/>
          </a:p>
          <a:p>
            <a:pPr>
              <a:lnSpc>
                <a:spcPct val="100000"/>
              </a:lnSpc>
              <a:buClr>
                <a:schemeClr val="accent1"/>
              </a:buClr>
            </a:pPr>
            <a:r>
              <a:rPr lang="de-DE" sz="1100" dirty="0"/>
              <a:t>Klären Sie Ihr Publikum vor der Einführung auf:</a:t>
            </a:r>
          </a:p>
          <a:p>
            <a:pPr marL="171437" indent="-171437">
              <a:buClr>
                <a:schemeClr val="accent1"/>
              </a:buClr>
              <a:buFont typeface="Arial" panose="020B0604020202020204" pitchFamily="34" charset="0"/>
              <a:buChar char="•"/>
            </a:pPr>
            <a:r>
              <a:rPr lang="de-DE" sz="1100" dirty="0"/>
              <a:t>Wann freuen Sie sich auf Fragen? </a:t>
            </a:r>
          </a:p>
          <a:p>
            <a:pPr marL="171437" indent="-171437">
              <a:buClr>
                <a:schemeClr val="accent1"/>
              </a:buClr>
              <a:buFont typeface="Arial" panose="020B0604020202020204" pitchFamily="34" charset="0"/>
              <a:buChar char="•"/>
            </a:pPr>
            <a:r>
              <a:rPr lang="de-DE" sz="1100" dirty="0"/>
              <a:t>Direkt bei Bedarf, in eingeplanten Fragerunden, zwischendurch oder am Ende?</a:t>
            </a:r>
          </a:p>
          <a:p>
            <a:pPr marL="171437" indent="-171437">
              <a:buClr>
                <a:schemeClr val="accent1"/>
              </a:buClr>
              <a:buFont typeface="Arial" panose="020B0604020202020204" pitchFamily="34" charset="0"/>
              <a:buChar char="•"/>
            </a:pPr>
            <a:r>
              <a:rPr lang="de-DE" sz="1100" dirty="0"/>
              <a:t>Wie viel Zeit steht für Fragen zur Verfügung?</a:t>
            </a:r>
          </a:p>
          <a:p>
            <a:pPr marL="171437" indent="-171437">
              <a:buClr>
                <a:schemeClr val="accent1"/>
              </a:buClr>
              <a:buFont typeface="Arial" panose="020B0604020202020204" pitchFamily="34" charset="0"/>
              <a:buChar char="•"/>
            </a:pPr>
            <a:r>
              <a:rPr lang="de-DE" sz="1100" dirty="0"/>
              <a:t>Zwischendurch kurz für Verständnisfragen und ein definierter Zeitabschnitt für tiefergehende Fragen am Ende? </a:t>
            </a:r>
          </a:p>
          <a:p>
            <a:pPr marL="171437" indent="-171437" defTabSz="947958">
              <a:buClr>
                <a:schemeClr val="accent1"/>
              </a:buClr>
              <a:buFont typeface="Arial" panose="020B0604020202020204" pitchFamily="34" charset="0"/>
              <a:buChar char="•"/>
            </a:pPr>
            <a:r>
              <a:rPr lang="de-DE" sz="1100" dirty="0"/>
              <a:t>Oder sollen Fragen aus Zeitgründen im persönlichen Kontakt per E-Mail geklärt werden?</a:t>
            </a:r>
          </a:p>
          <a:p>
            <a:pPr marL="171437" indent="-171437" defTabSz="947958">
              <a:buClr>
                <a:schemeClr val="accent1"/>
              </a:buClr>
              <a:buFont typeface="Arial" panose="020B0604020202020204" pitchFamily="34" charset="0"/>
              <a:buChar char="•"/>
            </a:pPr>
            <a:endParaRPr lang="de-DE" sz="1100" dirty="0"/>
          </a:p>
          <a:p>
            <a:pPr defTabSz="947958">
              <a:buClr>
                <a:schemeClr val="accent1"/>
              </a:buClr>
            </a:pPr>
            <a:r>
              <a:rPr lang="de-DE" sz="1100" dirty="0"/>
              <a:t>Keine weiteren Fragen - das darf es gar nicht geben! Wenn es die Leute interessiert, sie bewegt, wenn es spannend ist, dann MUSS diskutiert werden.</a:t>
            </a:r>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7807502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Wichtig: Die positive Einstellung zum Thema. Nicht „Das Thema ist langweilig, liegt mir nicht, verstehe ich nicht…“ Solche Einstellungen sind schwer durch Schauspielerei zu überdecken und führen schnell zu mangelnder Überzeugungskraft.</a:t>
            </a:r>
          </a:p>
          <a:p>
            <a:r>
              <a:rPr lang="de-DE" dirty="0"/>
              <a:t>Der beste Weg, in den Zuhörern Begeisterung für das Thema zu erzeugen, ist, die eigene Begeisterung überspringen zu lassen.</a:t>
            </a:r>
          </a:p>
          <a:p>
            <a:r>
              <a:rPr lang="de-DE" dirty="0"/>
              <a:t>Für eine positive Einstellung zum Thema sollte man sich folgende Fragen beantworten:</a:t>
            </a:r>
          </a:p>
          <a:p>
            <a:pPr marL="177677" indent="-177677">
              <a:buFont typeface="Arial" pitchFamily="34" charset="0"/>
              <a:buChar char="•"/>
            </a:pPr>
            <a:r>
              <a:rPr lang="de-DE" dirty="0"/>
              <a:t>Was kann ich dabei lernen?</a:t>
            </a:r>
          </a:p>
          <a:p>
            <a:pPr marL="177677" indent="-177677">
              <a:buFont typeface="Arial" pitchFamily="34" charset="0"/>
              <a:buChar char="•"/>
            </a:pPr>
            <a:r>
              <a:rPr lang="de-DE" dirty="0"/>
              <a:t>Für wen ist denn das Thema wichtig?</a:t>
            </a:r>
          </a:p>
          <a:p>
            <a:pPr marL="177677" indent="-177677">
              <a:buFont typeface="Arial" pitchFamily="34" charset="0"/>
              <a:buChar char="•"/>
            </a:pPr>
            <a:r>
              <a:rPr lang="de-DE" dirty="0"/>
              <a:t>Das Thema berührt mich zwar nicht, aber es ist wichtig für…</a:t>
            </a:r>
          </a:p>
          <a:p>
            <a:pPr marL="177677" indent="-177677">
              <a:buFont typeface="Arial" pitchFamily="34" charset="0"/>
              <a:buChar char="•"/>
            </a:pPr>
            <a:r>
              <a:rPr lang="de-DE" dirty="0"/>
              <a:t>Mal sehen, was sich daraus machen lässt!</a:t>
            </a:r>
          </a:p>
          <a:p>
            <a:pPr marL="177677" indent="-177677">
              <a:buFont typeface="Arial" pitchFamily="34" charset="0"/>
              <a:buChar char="•"/>
            </a:pPr>
            <a:r>
              <a:rPr lang="de-DE" dirty="0"/>
              <a:t>Lass dich auf etwas Neues ein!</a:t>
            </a:r>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2992781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789673">
              <a:lnSpc>
                <a:spcPct val="150000"/>
              </a:lnSpc>
              <a:tabLst>
                <a:tab pos="0" algn="l"/>
              </a:tabLst>
              <a:defRPr/>
            </a:pPr>
            <a:r>
              <a:rPr lang="de-DE" sz="1100" dirty="0"/>
              <a:t>Erfahrungsabfrage: Hatte jemand schon mal einen Blackout und wie ist er damit umgegangen?</a:t>
            </a:r>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848716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Gibt es bis</a:t>
            </a:r>
            <a:r>
              <a:rPr lang="de-DE" baseline="0" dirty="0" smtClean="0"/>
              <a:t> hier hin Fragen zu Ablauf/Organisation etc.?</a:t>
            </a:r>
            <a:endParaRPr lang="de-DE" dirty="0"/>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7823521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t>Jetzt werden Nägel mit Köpfen gemacht ;)</a:t>
            </a:r>
          </a:p>
          <a:p>
            <a:endParaRPr lang="de-DE" sz="1100" dirty="0"/>
          </a:p>
          <a:p>
            <a:r>
              <a:rPr lang="de-DE" sz="1100" dirty="0"/>
              <a:t>Vor jedem Vortrag Persona herumgeben.</a:t>
            </a:r>
          </a:p>
          <a:p>
            <a:r>
              <a:rPr lang="de-DE" sz="1100" dirty="0"/>
              <a:t>Zeitanzeige mit roter Karte eine Minute vor Schluss</a:t>
            </a:r>
            <a:r>
              <a:rPr lang="de-DE" sz="1100" dirty="0" smtClean="0"/>
              <a:t>.</a:t>
            </a:r>
            <a:endParaRPr lang="de-DE" sz="1100" dirty="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35926605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Erklären: ein ausführliches Feedback braucht Zeit, dafür bekommt jeder den Service eines individuellen Feedback und Coachings.</a:t>
            </a:r>
          </a:p>
          <a:p>
            <a:r>
              <a:rPr lang="de-DE" baseline="0" dirty="0"/>
              <a:t>Dadurch, dass alle ihr teilweise unterschiedliches Feedback abgeben, wird auch oft klar, wie subjektiv Feedback ist.</a:t>
            </a:r>
          </a:p>
          <a:p>
            <a:endParaRPr lang="de-DE" dirty="0"/>
          </a:p>
          <a:p>
            <a:r>
              <a:rPr lang="de-DE" dirty="0"/>
              <a:t>Betonen, dass Authentizität</a:t>
            </a:r>
            <a:r>
              <a:rPr lang="de-DE" baseline="0" dirty="0"/>
              <a:t> das Wichtigste ist: Sehr auffällige Fehler, die vom Inhalt ablenken oder die falsche Stimmung vermitteln, „</a:t>
            </a:r>
            <a:r>
              <a:rPr lang="de-DE" baseline="0" dirty="0" err="1"/>
              <a:t>wegüben</a:t>
            </a:r>
            <a:r>
              <a:rPr lang="de-DE" baseline="0" dirty="0"/>
              <a:t>“. Allerdings nicht zum vollkommenen Perfektionismus streben, denn nur die Persönlichkeit macht unverwechselbar.</a:t>
            </a:r>
            <a:br>
              <a:rPr lang="de-DE" baseline="0" dirty="0"/>
            </a:br>
            <a:r>
              <a:rPr lang="de-DE" baseline="0" dirty="0"/>
              <a:t>Wenn Fehler „</a:t>
            </a:r>
            <a:r>
              <a:rPr lang="de-DE" baseline="0" dirty="0" err="1"/>
              <a:t>weggeübt</a:t>
            </a:r>
            <a:r>
              <a:rPr lang="de-DE" baseline="0" dirty="0"/>
              <a:t>“ werden sollen, dann zunächst immer nur einen Fehler vornehmen und ausmerzen, weil ein Versuch mehrere gleichzeitig </a:t>
            </a:r>
            <a:r>
              <a:rPr lang="de-DE" baseline="0" dirty="0" err="1"/>
              <a:t>wegzutrainieren</a:t>
            </a:r>
            <a:r>
              <a:rPr lang="de-DE" baseline="0" dirty="0"/>
              <a:t> einen gegenteiligen Effekt hat und eher noch konfuser macht.</a:t>
            </a:r>
            <a:endParaRPr lang="de-DE" dirty="0"/>
          </a:p>
          <a:p>
            <a:endParaRPr lang="de-DE" dirty="0"/>
          </a:p>
          <a:p>
            <a:r>
              <a:rPr lang="de-DE" dirty="0"/>
              <a:t>Tipps</a:t>
            </a:r>
            <a:r>
              <a:rPr lang="de-DE" baseline="0" dirty="0"/>
              <a:t> und Deutungen</a:t>
            </a:r>
            <a:r>
              <a:rPr lang="de-DE" dirty="0"/>
              <a:t>:</a:t>
            </a:r>
          </a:p>
          <a:p>
            <a:pPr marL="177677" indent="-177677" defTabSz="947608" fontAlgn="base">
              <a:spcBef>
                <a:spcPct val="30000"/>
              </a:spcBef>
              <a:spcAft>
                <a:spcPct val="0"/>
              </a:spcAft>
              <a:buFont typeface="Arial" pitchFamily="34" charset="0"/>
              <a:buChar char="•"/>
              <a:defRPr/>
            </a:pPr>
            <a:r>
              <a:rPr lang="de-DE" dirty="0"/>
              <a:t>Handsprache: Hände dürfen auch mal am Körper herabhängen, wenn sie nichts zu tun (dabei aber gerader Stand). Hände hinter den Rücken bedeutet „Ich ziehe mich zurück, ihr seid dran“. </a:t>
            </a:r>
          </a:p>
          <a:p>
            <a:pPr marL="177677" indent="-177677" defTabSz="947608" fontAlgn="base">
              <a:spcBef>
                <a:spcPct val="30000"/>
              </a:spcBef>
              <a:spcAft>
                <a:spcPct val="0"/>
              </a:spcAft>
              <a:buFont typeface="Arial" pitchFamily="34" charset="0"/>
              <a:buChar char="•"/>
              <a:defRPr/>
            </a:pPr>
            <a:r>
              <a:rPr lang="de-DE" dirty="0"/>
              <a:t>Herumtigern:</a:t>
            </a:r>
            <a:r>
              <a:rPr lang="de-DE" baseline="0" dirty="0"/>
              <a:t> </a:t>
            </a:r>
            <a:r>
              <a:rPr lang="de-DE" dirty="0"/>
              <a:t>Wer dazu neigt, zu sehr durch den Raum zu „tigern“ kann sich bewusst</a:t>
            </a:r>
            <a:r>
              <a:rPr lang="de-DE" baseline="0" dirty="0"/>
              <a:t> an ein Medium binden oder Körperkontakt mit dem Podium suchen. </a:t>
            </a:r>
            <a:r>
              <a:rPr lang="de-DE" dirty="0"/>
              <a:t>Laufen ist nicht immer negativ: Langsames Gehen bedeutet entwickeln, Gedanken weiterspinnen. Hetzen zeigt dagegen den Wunsch, davonzulaufen.</a:t>
            </a:r>
            <a:endParaRPr lang="de-DE" baseline="0" dirty="0"/>
          </a:p>
          <a:p>
            <a:pPr marL="177677" indent="-177677" defTabSz="947608" fontAlgn="base">
              <a:spcBef>
                <a:spcPct val="30000"/>
              </a:spcBef>
              <a:spcAft>
                <a:spcPct val="0"/>
              </a:spcAft>
              <a:buFont typeface="Arial" pitchFamily="34" charset="0"/>
              <a:buChar char="•"/>
              <a:defRPr/>
            </a:pPr>
            <a:r>
              <a:rPr lang="de-DE" dirty="0"/>
              <a:t>Tricks</a:t>
            </a:r>
            <a:r>
              <a:rPr lang="de-DE" baseline="0" dirty="0"/>
              <a:t> zur Einhaltung des Blickkontaktes: „Überwachungskamerablick“ antrainieren und das Publikum langsam von links nach rechts und zurück der Reihe nach anblicken. Bei Distanzschwierigkeiten (Augenkontakt verringert die Distanz): aus weiterer (!) Entfernung ist es möglich, einem Zuhörer auf die Nasenwurzel oder Stirn anstatt direkt in die Augen zu blicken. Der Unterscheid wird vom Zuhörer kaum bemerkt.</a:t>
            </a:r>
          </a:p>
          <a:p>
            <a:pPr marL="177677" indent="-177677" defTabSz="947608" fontAlgn="base">
              <a:spcBef>
                <a:spcPct val="30000"/>
              </a:spcBef>
              <a:spcAft>
                <a:spcPct val="0"/>
              </a:spcAft>
              <a:buFont typeface="Arial" pitchFamily="34" charset="0"/>
              <a:buChar char="•"/>
              <a:defRPr/>
            </a:pPr>
            <a:r>
              <a:rPr lang="de-DE" dirty="0" err="1"/>
              <a:t>Übersprungshandlungen</a:t>
            </a:r>
            <a:r>
              <a:rPr lang="de-DE" dirty="0"/>
              <a:t> wie „Hände </a:t>
            </a:r>
            <a:r>
              <a:rPr lang="de-DE" dirty="0" err="1"/>
              <a:t>aneinanderreiben</a:t>
            </a:r>
            <a:r>
              <a:rPr lang="de-DE" dirty="0"/>
              <a:t>/waschen“, „Durch die Haare fahren/kämmen“, „Nase reiben/putzen“ kommen aus der Körperpflege. (Hund leckt sich, niest; Huhn pickt)</a:t>
            </a:r>
          </a:p>
          <a:p>
            <a:pPr marL="177677" indent="-177677" defTabSz="947608" fontAlgn="base">
              <a:spcBef>
                <a:spcPct val="30000"/>
              </a:spcBef>
              <a:spcAft>
                <a:spcPct val="0"/>
              </a:spcAft>
              <a:buFont typeface="Arial" pitchFamily="34" charset="0"/>
              <a:buChar char="•"/>
              <a:defRPr/>
            </a:pPr>
            <a:r>
              <a:rPr lang="de-DE" dirty="0"/>
              <a:t>Schiefe/gekrümmte Körperhaltung: Vorstellung, dass man wie bei einer Marionette am Faden zieht.</a:t>
            </a:r>
          </a:p>
          <a:p>
            <a:pPr marL="177677" indent="-177677" defTabSz="947608" fontAlgn="base">
              <a:spcBef>
                <a:spcPct val="30000"/>
              </a:spcBef>
              <a:spcAft>
                <a:spcPct val="0"/>
              </a:spcAft>
              <a:buFont typeface="Arial" pitchFamily="34" charset="0"/>
              <a:buChar char="•"/>
              <a:defRPr/>
            </a:pPr>
            <a:r>
              <a:rPr lang="de-DE" dirty="0" err="1"/>
              <a:t>Beckenwankler</a:t>
            </a:r>
            <a:r>
              <a:rPr lang="de-DE" dirty="0"/>
              <a:t>: Nur ein Standbein belasten. „Wackeln“ bedeutet: „Ich vertrete meinen Standpunkt nicht“, „Dazu stehe ich nicht“, „Da bin ich mir unsicher“, „Daran ist zu zweifeln“ – im Grunde hat man Angst vor Einwänden und traut seinem eigenen Standpunkt nicht. Dadurch, dass man dies ausdrückt, entschuldigt man sich im Voraus für etwas, was gar nicht sein muss.</a:t>
            </a:r>
          </a:p>
          <a:p>
            <a:pPr marL="177677" indent="-177677" defTabSz="947608" fontAlgn="base">
              <a:spcBef>
                <a:spcPct val="30000"/>
              </a:spcBef>
              <a:spcAft>
                <a:spcPct val="0"/>
              </a:spcAft>
              <a:buFont typeface="Arial" pitchFamily="34" charset="0"/>
              <a:buChar char="•"/>
              <a:defRPr/>
            </a:pPr>
            <a:r>
              <a:rPr lang="de-DE" dirty="0"/>
              <a:t>Hände in den Taschen: Hosen ohne Taschen anziehen, Taschen zunähen lassen, etwas in der Hand halten.</a:t>
            </a:r>
          </a:p>
          <a:p>
            <a:pPr marL="177677" indent="-177677" defTabSz="947608" fontAlgn="base">
              <a:spcBef>
                <a:spcPct val="30000"/>
              </a:spcBef>
              <a:spcAft>
                <a:spcPct val="0"/>
              </a:spcAft>
              <a:buFont typeface="Arial" pitchFamily="34" charset="0"/>
              <a:buChar char="•"/>
              <a:defRPr/>
            </a:pPr>
            <a:r>
              <a:rPr lang="de-DE" dirty="0"/>
              <a:t>Ständiges Falten des Stichwortzettels: Sehr harten Karton bis hin zu zugeschnittener Plexiglasplatte in Karten verwenden.</a:t>
            </a:r>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32187037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6" name="Textfeld 5"/>
          <p:cNvSpPr txBox="1"/>
          <p:nvPr>
            <p:custDataLst>
              <p:tags r:id="rId1"/>
            </p:custDataLst>
          </p:nvPr>
        </p:nvSpPr>
        <p:spPr>
          <a:xfrm>
            <a:off x="2" y="3"/>
            <a:ext cx="272665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16983158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7689971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34902356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32188964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3604085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348" fontAlgn="base">
              <a:spcBef>
                <a:spcPct val="30000"/>
              </a:spcBef>
              <a:spcAft>
                <a:spcPct val="0"/>
              </a:spcAft>
              <a:defRPr/>
            </a:pPr>
            <a:r>
              <a:rPr lang="de-DE" sz="1100" dirty="0"/>
              <a:t>10 Minuten schreiben</a:t>
            </a:r>
          </a:p>
          <a:p>
            <a:pPr defTabSz="914348" fontAlgn="base">
              <a:spcBef>
                <a:spcPct val="30000"/>
              </a:spcBef>
              <a:spcAft>
                <a:spcPct val="0"/>
              </a:spcAft>
              <a:defRPr/>
            </a:pPr>
            <a:r>
              <a:rPr lang="de-DE" sz="1100" dirty="0"/>
              <a:t>2</a:t>
            </a:r>
            <a:r>
              <a:rPr lang="de-DE" sz="1100" dirty="0" smtClean="0"/>
              <a:t> </a:t>
            </a:r>
            <a:r>
              <a:rPr lang="de-DE" sz="1100" dirty="0"/>
              <a:t>Minuten jeweils vorstellen</a:t>
            </a:r>
          </a:p>
          <a:p>
            <a:pPr defTabSz="914348" fontAlgn="base">
              <a:spcBef>
                <a:spcPct val="30000"/>
              </a:spcBef>
              <a:spcAft>
                <a:spcPct val="0"/>
              </a:spcAft>
              <a:defRPr/>
            </a:pPr>
            <a:endParaRPr lang="de-DE" sz="1100" dirty="0"/>
          </a:p>
          <a:p>
            <a:pPr defTabSz="914348" fontAlgn="base">
              <a:spcBef>
                <a:spcPct val="30000"/>
              </a:spcBef>
              <a:spcAft>
                <a:spcPct val="0"/>
              </a:spcAft>
              <a:defRPr/>
            </a:pPr>
            <a:r>
              <a:rPr lang="de-DE" sz="1100" dirty="0"/>
              <a:t>Tipps:</a:t>
            </a:r>
          </a:p>
          <a:p>
            <a:pPr defTabSz="914348" fontAlgn="base">
              <a:spcBef>
                <a:spcPct val="30000"/>
              </a:spcBef>
              <a:spcAft>
                <a:spcPct val="0"/>
              </a:spcAft>
              <a:defRPr/>
            </a:pPr>
            <a:r>
              <a:rPr lang="de-DE" sz="1100" dirty="0"/>
              <a:t>Baukastensystem: Name, Beruf, zentrales Forschungsthema mit Nutzen für Leser/Gesellschaft („Als Wirtschaftsingenieur hilft </a:t>
            </a:r>
            <a:r>
              <a:rPr lang="de-DE" sz="1100" dirty="0" err="1"/>
              <a:t>xy</a:t>
            </a:r>
            <a:r>
              <a:rPr lang="de-DE" sz="1100" dirty="0"/>
              <a:t> dabei, …“), Wohnort/Familienstand</a:t>
            </a:r>
          </a:p>
          <a:p>
            <a:pPr defTabSz="914348" fontAlgn="base">
              <a:spcBef>
                <a:spcPct val="30000"/>
              </a:spcBef>
              <a:spcAft>
                <a:spcPct val="0"/>
              </a:spcAft>
              <a:defRPr/>
            </a:pPr>
            <a:r>
              <a:rPr lang="de-DE" sz="1100" dirty="0"/>
              <a:t>Ein humorvolles persönliches Detail ist auch schön, z.B. „</a:t>
            </a:r>
            <a:r>
              <a:rPr lang="de-DE" sz="1100" dirty="0" err="1"/>
              <a:t>xy</a:t>
            </a:r>
            <a:r>
              <a:rPr lang="de-DE" sz="1100" dirty="0"/>
              <a:t> ist </a:t>
            </a:r>
            <a:r>
              <a:rPr lang="de-DE" sz="1100" dirty="0" err="1"/>
              <a:t>Mathefan</a:t>
            </a:r>
            <a:r>
              <a:rPr lang="de-DE" sz="1100" dirty="0"/>
              <a:t> und Rechenguru. Er ist der Meinung, dass 5 von 7 Wissenschaftsjournalisten nicht rechnen können.“</a:t>
            </a: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49599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spcBef>
                <a:spcPts val="0"/>
              </a:spcBef>
            </a:pPr>
            <a:r>
              <a:rPr lang="de-DE" sz="1100" dirty="0"/>
              <a:t>Schreibkompetenz unterstützt den </a:t>
            </a:r>
            <a:r>
              <a:rPr lang="de-DE" sz="1100" dirty="0" smtClean="0"/>
              <a:t>Aufstieg:</a:t>
            </a:r>
          </a:p>
          <a:p>
            <a:pPr>
              <a:lnSpc>
                <a:spcPct val="100000"/>
              </a:lnSpc>
              <a:spcBef>
                <a:spcPts val="0"/>
              </a:spcBef>
            </a:pPr>
            <a:r>
              <a:rPr lang="de-DE" sz="1100" dirty="0" smtClean="0"/>
              <a:t>Schriftliche Ausdrucksfähigkeiten sind im Beruf gefragt und wichtig für Arbeits- und Aufstiegschancen.</a:t>
            </a:r>
          </a:p>
          <a:p>
            <a:pPr>
              <a:lnSpc>
                <a:spcPct val="100000"/>
              </a:lnSpc>
              <a:spcBef>
                <a:spcPts val="0"/>
              </a:spcBef>
            </a:pPr>
            <a:r>
              <a:rPr lang="de-DE" sz="1100" dirty="0" smtClean="0"/>
              <a:t>Wer </a:t>
            </a:r>
            <a:r>
              <a:rPr lang="de-DE" sz="1100" dirty="0"/>
              <a:t>schriftliche Aufgaben angemessen löst zeigt, dass er sich in seinem Berufsfeld gut auskennt und über ausreichend Wissen verfügt.</a:t>
            </a:r>
          </a:p>
          <a:p>
            <a:pPr>
              <a:lnSpc>
                <a:spcPct val="100000"/>
              </a:lnSpc>
              <a:spcBef>
                <a:spcPts val="0"/>
              </a:spcBef>
            </a:pPr>
            <a:endParaRPr lang="de-DE" sz="1100" dirty="0"/>
          </a:p>
          <a:p>
            <a:pPr marL="0" lvl="1" defTabSz="947608">
              <a:lnSpc>
                <a:spcPct val="100000"/>
              </a:lnSpc>
              <a:spcBef>
                <a:spcPts val="0"/>
              </a:spcBef>
              <a:defRPr/>
            </a:pPr>
            <a:r>
              <a:rPr lang="de-DE" sz="1100" dirty="0">
                <a:solidFill>
                  <a:schemeClr val="tx1">
                    <a:lumMod val="65000"/>
                    <a:lumOff val="35000"/>
                  </a:schemeClr>
                </a:solidFill>
              </a:rPr>
              <a:t>Schreibgestützte Verwaltungsprozesse und Standardisierungen:</a:t>
            </a:r>
            <a:endParaRPr lang="de-DE" sz="1100" dirty="0"/>
          </a:p>
          <a:p>
            <a:pPr marL="177677" indent="-177677">
              <a:lnSpc>
                <a:spcPct val="100000"/>
              </a:lnSpc>
              <a:spcBef>
                <a:spcPts val="0"/>
              </a:spcBef>
              <a:buFont typeface="Arial" panose="020B0604020202020204" pitchFamily="34" charset="0"/>
              <a:buChar char="•"/>
            </a:pPr>
            <a:r>
              <a:rPr lang="de-DE" sz="1100" dirty="0"/>
              <a:t>Durch Informations- und Kommunikationstechnik-gestützte Verwaltungsprozesse hat eine Dezentralisierung von Aufgaben und Verantwortlichkeiten stattgefunden, der zufolge ein wesentlicher Teil von verwaltenden Aktivitäten ständig von zahlreichen verteilt arbeitenden Personen durchgeführt wird. </a:t>
            </a:r>
            <a:r>
              <a:rPr lang="de-DE" sz="1100" i="1" dirty="0"/>
              <a:t>Michael Grosch, Gerd </a:t>
            </a:r>
            <a:r>
              <a:rPr lang="de-DE" sz="1100" i="1" dirty="0" err="1"/>
              <a:t>Gidion</a:t>
            </a:r>
            <a:r>
              <a:rPr lang="de-DE" sz="1100" i="1" dirty="0"/>
              <a:t>: Mediennutzungsgewohnheiten im Wandel. Ergebnisse einer Befragung zur </a:t>
            </a:r>
            <a:r>
              <a:rPr lang="de-DE" sz="1100" i="1" dirty="0" err="1"/>
              <a:t>studiumsbezogenen</a:t>
            </a:r>
            <a:r>
              <a:rPr lang="de-DE" sz="1100" i="1" dirty="0"/>
              <a:t> Mediennutzung. Karlsruhe, 2011</a:t>
            </a:r>
            <a:endParaRPr lang="de-DE" sz="1100" dirty="0"/>
          </a:p>
          <a:p>
            <a:pPr marL="177677" indent="-177677">
              <a:lnSpc>
                <a:spcPct val="100000"/>
              </a:lnSpc>
              <a:spcBef>
                <a:spcPts val="0"/>
              </a:spcBef>
              <a:buFont typeface="Arial" panose="020B0604020202020204" pitchFamily="34" charset="0"/>
              <a:buChar char="•"/>
            </a:pPr>
            <a:r>
              <a:rPr lang="de-DE" sz="1100" dirty="0" smtClean="0"/>
              <a:t>Ehemalige </a:t>
            </a:r>
            <a:r>
              <a:rPr lang="de-DE" sz="1100" dirty="0"/>
              <a:t>Sekretariatsaufgaben werden auf Mitarbeiter aufgeteilt. Man greift z.B. nicht mehr so oft zum Telefon oder spricht etwas mündlich ab, sondern schreibt eher eine E-Mail.</a:t>
            </a:r>
          </a:p>
          <a:p>
            <a:pPr defTabSz="947538">
              <a:lnSpc>
                <a:spcPct val="100000"/>
              </a:lnSpc>
              <a:spcBef>
                <a:spcPts val="0"/>
              </a:spcBef>
              <a:defRPr/>
            </a:pPr>
            <a:endParaRPr lang="de-DE" sz="1100" dirty="0"/>
          </a:p>
          <a:p>
            <a:pPr defTabSz="947538">
              <a:lnSpc>
                <a:spcPct val="100000"/>
              </a:lnSpc>
              <a:spcBef>
                <a:spcPts val="0"/>
              </a:spcBef>
              <a:defRPr/>
            </a:pPr>
            <a:r>
              <a:rPr lang="de-DE" sz="1100" dirty="0">
                <a:solidFill>
                  <a:schemeClr val="tx1">
                    <a:lumMod val="65000"/>
                    <a:lumOff val="35000"/>
                  </a:schemeClr>
                </a:solidFill>
              </a:rPr>
              <a:t>Dokumentationen (Projektberichte, Laborberichte) als wichtiger Bestandteil des Alltags:</a:t>
            </a:r>
            <a:endParaRPr lang="de-DE" sz="1100" dirty="0"/>
          </a:p>
          <a:p>
            <a:pPr marL="177677" indent="-177677" defTabSz="947538">
              <a:lnSpc>
                <a:spcPct val="100000"/>
              </a:lnSpc>
              <a:spcBef>
                <a:spcPts val="0"/>
              </a:spcBef>
              <a:buFont typeface="Arial" panose="020B0604020202020204" pitchFamily="34" charset="0"/>
              <a:buChar char="•"/>
              <a:defRPr/>
            </a:pPr>
            <a:r>
              <a:rPr lang="de-DE" sz="1100" dirty="0"/>
              <a:t>Auch wenn sie viel schreiben müssen, hält sich unter Ingenieuren hartnäckig die Vorstellung, Schreiben sei bloßes Anhängsel der Ingenieursarbeit. Dem ständigen Zeitdruck fällt am ehesten die Arbeit nach der Arbeit – das „Aufschreiben“ – zum Opfer. </a:t>
            </a:r>
          </a:p>
          <a:p>
            <a:pPr marL="177677" indent="-177677" defTabSz="947538">
              <a:lnSpc>
                <a:spcPct val="100000"/>
              </a:lnSpc>
              <a:spcBef>
                <a:spcPts val="0"/>
              </a:spcBef>
              <a:buFont typeface="Arial" panose="020B0604020202020204" pitchFamily="34" charset="0"/>
              <a:buChar char="•"/>
              <a:defRPr/>
            </a:pPr>
            <a:r>
              <a:rPr lang="de-DE" sz="1100" dirty="0"/>
              <a:t>Somit entstehen die typischen verbalen Ungeschicktheiten, wie man sie von wenig geübten Schreibern kennt. Ein Inhaltsverzeichnis, dessen Logik sich einem Außenstehenden nur schwer erschließt. Fließtext über Fließtext. Lange und umständliche Satzkonstruktionen. Das Passiv ist allgegenwärtig.</a:t>
            </a:r>
          </a:p>
        </p:txBody>
      </p:sp>
      <p:sp>
        <p:nvSpPr>
          <p:cNvPr id="6" name="Textfeld 5"/>
          <p:cNvSpPr txBox="1"/>
          <p:nvPr>
            <p:custDataLst>
              <p:tags r:id="rId1"/>
            </p:custDataLst>
          </p:nvPr>
        </p:nvSpPr>
        <p:spPr>
          <a:xfrm>
            <a:off x="0" y="4"/>
            <a:ext cx="3946702" cy="380791"/>
          </a:xfrm>
          <a:prstGeom prst="rect">
            <a:avLst/>
          </a:prstGeom>
          <a:noFill/>
        </p:spPr>
        <p:txBody>
          <a:bodyPr vert="horz" lIns="94760" tIns="47381" rIns="94760" bIns="47381" rtlCol="0">
            <a:spAutoFit/>
          </a:bodyPr>
          <a:lstStyle/>
          <a:p>
            <a:endParaRPr lang="de-DE"/>
          </a:p>
        </p:txBody>
      </p:sp>
    </p:spTree>
    <p:extLst>
      <p:ext uri="{BB962C8B-B14F-4D97-AF65-F5344CB8AC3E}">
        <p14:creationId xmlns:p14="http://schemas.microsoft.com/office/powerpoint/2010/main" val="2235390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0.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10.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0.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tiff"/><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2.tiff"/><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623392" y="2132856"/>
            <a:ext cx="6552729" cy="602405"/>
          </a:xfrm>
        </p:spPr>
        <p:txBody>
          <a:bodyPr wrap="square" anchor="ctr">
            <a:noAutofit/>
          </a:bodyPr>
          <a:lstStyle>
            <a:lvl1pPr marL="0" marR="0" indent="0" algn="r" defTabSz="914400" rtl="0" eaLnBrk="1" fontAlgn="auto" latinLnBrk="0" hangingPunct="1">
              <a:lnSpc>
                <a:spcPct val="110000"/>
              </a:lnSpc>
              <a:spcBef>
                <a:spcPct val="20000"/>
              </a:spcBef>
              <a:spcAft>
                <a:spcPts val="0"/>
              </a:spcAft>
              <a:buClr>
                <a:srgbClr val="00549F"/>
              </a:buClr>
              <a:buSzPct val="100000"/>
              <a:buFont typeface="Calibri" pitchFamily="34" charset="0"/>
              <a:buNone/>
              <a:tabLst/>
              <a:defRPr sz="2000">
                <a:solidFill>
                  <a:schemeClr val="tx1"/>
                </a:solidFill>
              </a:defRPr>
            </a:lvl1pPr>
          </a:lstStyle>
          <a:p>
            <a:pPr lvl="0"/>
            <a:r>
              <a:rPr lang="en-US" dirty="0"/>
              <a:t>TITEL DER VERANSTALTUNG</a:t>
            </a:r>
          </a:p>
        </p:txBody>
      </p:sp>
      <p:cxnSp>
        <p:nvCxnSpPr>
          <p:cNvPr id="21" name="Straight Connector 20"/>
          <p:cNvCxnSpPr/>
          <p:nvPr userDrawn="1"/>
        </p:nvCxnSpPr>
        <p:spPr>
          <a:xfrm>
            <a:off x="7464152" y="2106515"/>
            <a:ext cx="0" cy="156567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1" hasCustomPrompt="1"/>
          </p:nvPr>
        </p:nvSpPr>
        <p:spPr>
          <a:xfrm>
            <a:off x="623392" y="2708920"/>
            <a:ext cx="6552729" cy="864095"/>
          </a:xfrm>
        </p:spPr>
        <p:txBody>
          <a:bodyPr wrap="square" anchor="t">
            <a:noAutofit/>
          </a:bodyPr>
          <a:lstStyle>
            <a:lvl1pPr marL="0" marR="0" indent="0" algn="r" defTabSz="914400" rtl="0" eaLnBrk="1" fontAlgn="auto" latinLnBrk="0" hangingPunct="1">
              <a:lnSpc>
                <a:spcPct val="110000"/>
              </a:lnSpc>
              <a:spcBef>
                <a:spcPct val="20000"/>
              </a:spcBef>
              <a:spcAft>
                <a:spcPts val="0"/>
              </a:spcAft>
              <a:buClr>
                <a:srgbClr val="00549F"/>
              </a:buClr>
              <a:buSzPct val="100000"/>
              <a:buFont typeface="Calibri" pitchFamily="34" charset="0"/>
              <a:buNone/>
              <a:tabLst/>
              <a:defRPr sz="1600">
                <a:solidFill>
                  <a:schemeClr val="tx1"/>
                </a:solidFill>
              </a:defRPr>
            </a:lvl1pPr>
          </a:lstStyle>
          <a:p>
            <a:pPr lvl="0"/>
            <a:r>
              <a:rPr lang="en-US" dirty="0"/>
              <a:t>Extra Info</a:t>
            </a:r>
          </a:p>
        </p:txBody>
      </p:sp>
      <p:pic>
        <p:nvPicPr>
          <p:cNvPr id="11" name="Bild 3"/>
          <p:cNvPicPr>
            <a:picLocks noChangeAspect="1"/>
          </p:cNvPicPr>
          <p:nvPr userDrawn="1"/>
        </p:nvPicPr>
        <p:blipFill rotWithShape="1">
          <a:blip r:embed="rId2" cstate="print">
            <a:extLst>
              <a:ext uri="{28A0092B-C50C-407E-A947-70E740481C1C}">
                <a14:useLocalDpi xmlns:a14="http://schemas.microsoft.com/office/drawing/2010/main" val="0"/>
              </a:ext>
            </a:extLst>
          </a:blip>
          <a:srcRect r="62570"/>
          <a:stretch/>
        </p:blipFill>
        <p:spPr>
          <a:xfrm rot="13126691">
            <a:off x="379189" y="4740689"/>
            <a:ext cx="2688995" cy="2925888"/>
          </a:xfrm>
          <a:prstGeom prst="rect">
            <a:avLst/>
          </a:prstGeom>
        </p:spPr>
      </p:pic>
      <p:pic>
        <p:nvPicPr>
          <p:cNvPr id="12" name="Bild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3092" y="2314586"/>
            <a:ext cx="3240360" cy="1109351"/>
          </a:xfrm>
          <a:prstGeom prst="rect">
            <a:avLst/>
          </a:prstGeom>
        </p:spPr>
      </p:pic>
      <p:sp>
        <p:nvSpPr>
          <p:cNvPr id="2" name="Rechteck 1"/>
          <p:cNvSpPr/>
          <p:nvPr userDrawn="1"/>
        </p:nvSpPr>
        <p:spPr>
          <a:xfrm>
            <a:off x="9912424" y="116632"/>
            <a:ext cx="216024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28815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063231" y="5877272"/>
            <a:ext cx="6865417" cy="276662"/>
          </a:xfrm>
        </p:spPr>
        <p:txBody>
          <a:bodyPr/>
          <a:lstStyle/>
          <a:p>
            <a:endParaRPr lang="de-DE" dirty="0"/>
          </a:p>
        </p:txBody>
      </p:sp>
      <p:sp>
        <p:nvSpPr>
          <p:cNvPr id="7" name="Picture Placeholder 6"/>
          <p:cNvSpPr>
            <a:spLocks noGrp="1"/>
          </p:cNvSpPr>
          <p:nvPr>
            <p:ph type="pic" sz="quarter" idx="12"/>
          </p:nvPr>
        </p:nvSpPr>
        <p:spPr>
          <a:xfrm>
            <a:off x="-1" y="0"/>
            <a:ext cx="5015879" cy="6858000"/>
          </a:xfrm>
        </p:spPr>
        <p:txBody>
          <a:bodyPr/>
          <a:lstStyle/>
          <a:p>
            <a:endParaRPr lang="de-DE"/>
          </a:p>
        </p:txBody>
      </p:sp>
      <p:sp>
        <p:nvSpPr>
          <p:cNvPr id="8" name="Inhaltsplatzhalter 2"/>
          <p:cNvSpPr>
            <a:spLocks noGrp="1"/>
          </p:cNvSpPr>
          <p:nvPr>
            <p:ph idx="1"/>
          </p:nvPr>
        </p:nvSpPr>
        <p:spPr>
          <a:xfrm>
            <a:off x="5039880" y="980729"/>
            <a:ext cx="6888768" cy="4824538"/>
          </a:xfrm>
        </p:spPr>
        <p:txBody>
          <a:bodyPr/>
          <a:lstStyle>
            <a:lvl1pPr>
              <a:defRPr sz="1800">
                <a:solidFill>
                  <a:schemeClr val="tx1"/>
                </a:solidFill>
              </a:defRPr>
            </a:lvl1pPr>
            <a:lvl2pPr>
              <a:defRPr sz="17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itelplatzhalter 1"/>
          <p:cNvSpPr>
            <a:spLocks noGrp="1"/>
          </p:cNvSpPr>
          <p:nvPr>
            <p:ph type="title"/>
          </p:nvPr>
        </p:nvSpPr>
        <p:spPr>
          <a:xfrm>
            <a:off x="5039881" y="200013"/>
            <a:ext cx="5088567" cy="728344"/>
          </a:xfrm>
          <a:prstGeom prst="rect">
            <a:avLst/>
          </a:prstGeom>
        </p:spPr>
        <p:txBody>
          <a:bodyPr vert="horz" lIns="91440" tIns="45720" rIns="91440" bIns="45720" rtlCol="0" anchor="t">
            <a:noAutofit/>
          </a:bodyPr>
          <a:lstStyle>
            <a:lvl1pPr>
              <a:defRPr>
                <a:solidFill>
                  <a:schemeClr val="tx1"/>
                </a:solidFill>
              </a:defRPr>
            </a:lvl1pPr>
          </a:lstStyle>
          <a:p>
            <a:r>
              <a:rPr lang="de-DE" dirty="0"/>
              <a:t>TITELMASTERFORMAT DURCH KLICKEN BEARBEITEN</a:t>
            </a:r>
          </a:p>
        </p:txBody>
      </p:sp>
      <p:sp>
        <p:nvSpPr>
          <p:cNvPr id="10" name="Foliennummernplatzhalter 5"/>
          <p:cNvSpPr>
            <a:spLocks noGrp="1"/>
          </p:cNvSpPr>
          <p:nvPr>
            <p:ph type="sldNum" sz="quarter" idx="4"/>
          </p:nvPr>
        </p:nvSpPr>
        <p:spPr>
          <a:xfrm>
            <a:off x="5087888" y="6203801"/>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Tree>
    <p:extLst>
      <p:ext uri="{BB962C8B-B14F-4D97-AF65-F5344CB8AC3E}">
        <p14:creationId xmlns:p14="http://schemas.microsoft.com/office/powerpoint/2010/main" val="2523846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063231" y="5877272"/>
            <a:ext cx="6865417" cy="276662"/>
          </a:xfrm>
        </p:spPr>
        <p:txBody>
          <a:bodyPr/>
          <a:lstStyle/>
          <a:p>
            <a:endParaRPr lang="de-DE" dirty="0"/>
          </a:p>
        </p:txBody>
      </p:sp>
      <p:sp>
        <p:nvSpPr>
          <p:cNvPr id="6" name="Titelplatzhalter 1"/>
          <p:cNvSpPr>
            <a:spLocks noGrp="1"/>
          </p:cNvSpPr>
          <p:nvPr>
            <p:ph type="title"/>
          </p:nvPr>
        </p:nvSpPr>
        <p:spPr>
          <a:xfrm>
            <a:off x="5039881" y="200013"/>
            <a:ext cx="5088567" cy="728344"/>
          </a:xfrm>
          <a:prstGeom prst="rect">
            <a:avLst/>
          </a:prstGeom>
        </p:spPr>
        <p:txBody>
          <a:bodyPr vert="horz" lIns="91440" tIns="45720" rIns="91440" bIns="45720" rtlCol="0" anchor="t">
            <a:noAutofit/>
          </a:bodyPr>
          <a:lstStyle>
            <a:lvl1pPr>
              <a:defRPr>
                <a:solidFill>
                  <a:schemeClr val="tx1"/>
                </a:solidFill>
              </a:defRPr>
            </a:lvl1pPr>
          </a:lstStyle>
          <a:p>
            <a:r>
              <a:rPr lang="de-DE" dirty="0"/>
              <a:t>TITELMASTERFORMAT DURCH KLICKEN BEARBEITEN</a:t>
            </a:r>
          </a:p>
        </p:txBody>
      </p:sp>
      <p:sp>
        <p:nvSpPr>
          <p:cNvPr id="7" name="Picture Placeholder 6"/>
          <p:cNvSpPr>
            <a:spLocks noGrp="1"/>
          </p:cNvSpPr>
          <p:nvPr>
            <p:ph type="pic" sz="quarter" idx="12"/>
          </p:nvPr>
        </p:nvSpPr>
        <p:spPr>
          <a:xfrm>
            <a:off x="-1" y="0"/>
            <a:ext cx="5015879" cy="6858000"/>
          </a:xfrm>
        </p:spPr>
        <p:txBody>
          <a:bodyPr/>
          <a:lstStyle/>
          <a:p>
            <a:endParaRPr lang="de-DE"/>
          </a:p>
        </p:txBody>
      </p:sp>
      <p:sp>
        <p:nvSpPr>
          <p:cNvPr id="8" name="Inhaltsplatzhalter 2"/>
          <p:cNvSpPr>
            <a:spLocks noGrp="1"/>
          </p:cNvSpPr>
          <p:nvPr>
            <p:ph idx="1"/>
          </p:nvPr>
        </p:nvSpPr>
        <p:spPr>
          <a:xfrm>
            <a:off x="5039880" y="1412775"/>
            <a:ext cx="6888768" cy="4392491"/>
          </a:xfrm>
        </p:spPr>
        <p:txBody>
          <a:bodyPr/>
          <a:lstStyle>
            <a:lvl1pPr>
              <a:defRPr sz="1800">
                <a:solidFill>
                  <a:schemeClr val="tx1"/>
                </a:solidFill>
              </a:defRPr>
            </a:lvl1pPr>
            <a:lvl2pPr>
              <a:defRPr sz="17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3"/>
          <p:cNvSpPr>
            <a:spLocks noGrp="1"/>
          </p:cNvSpPr>
          <p:nvPr>
            <p:ph type="body" sz="quarter" idx="10" hasCustomPrompt="1"/>
          </p:nvPr>
        </p:nvSpPr>
        <p:spPr>
          <a:xfrm>
            <a:off x="5039879" y="980609"/>
            <a:ext cx="7008781" cy="392735"/>
          </a:xfrm>
        </p:spPr>
        <p:txBody>
          <a:bodyPr>
            <a:noAutofit/>
          </a:bodyPr>
          <a:lstStyle>
            <a:lvl1pPr marL="0" indent="0">
              <a:buNone/>
              <a:defRPr sz="1800" baseline="0">
                <a:solidFill>
                  <a:schemeClr val="accent1"/>
                </a:solidFill>
              </a:defRPr>
            </a:lvl1pPr>
          </a:lstStyle>
          <a:p>
            <a:pPr lvl="0"/>
            <a:r>
              <a:rPr lang="de-DE" dirty="0"/>
              <a:t>Thema / Titel dieser Folie</a:t>
            </a:r>
          </a:p>
        </p:txBody>
      </p:sp>
      <p:sp>
        <p:nvSpPr>
          <p:cNvPr id="10" name="Foliennummernplatzhalter 5"/>
          <p:cNvSpPr>
            <a:spLocks noGrp="1"/>
          </p:cNvSpPr>
          <p:nvPr>
            <p:ph type="sldNum" sz="quarter" idx="4"/>
          </p:nvPr>
        </p:nvSpPr>
        <p:spPr>
          <a:xfrm>
            <a:off x="5087888" y="6203801"/>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Tree>
    <p:extLst>
      <p:ext uri="{BB962C8B-B14F-4D97-AF65-F5344CB8AC3E}">
        <p14:creationId xmlns:p14="http://schemas.microsoft.com/office/powerpoint/2010/main" val="3971766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063231" y="5877272"/>
            <a:ext cx="6865417" cy="276662"/>
          </a:xfrm>
        </p:spPr>
        <p:txBody>
          <a:bodyPr/>
          <a:lstStyle/>
          <a:p>
            <a:endParaRPr lang="de-DE" dirty="0"/>
          </a:p>
        </p:txBody>
      </p:sp>
      <p:sp>
        <p:nvSpPr>
          <p:cNvPr id="8" name="Inhaltsplatzhalter 2"/>
          <p:cNvSpPr>
            <a:spLocks noGrp="1"/>
          </p:cNvSpPr>
          <p:nvPr>
            <p:ph idx="1"/>
          </p:nvPr>
        </p:nvSpPr>
        <p:spPr>
          <a:xfrm>
            <a:off x="5039880" y="980729"/>
            <a:ext cx="6888768" cy="4824538"/>
          </a:xfrm>
        </p:spPr>
        <p:txBody>
          <a:bodyPr/>
          <a:lstStyle>
            <a:lvl1pPr>
              <a:defRPr sz="1800">
                <a:solidFill>
                  <a:schemeClr val="tx1"/>
                </a:solidFill>
              </a:defRPr>
            </a:lvl1pPr>
            <a:lvl2pPr>
              <a:defRPr sz="17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Rechteck 4"/>
          <p:cNvSpPr/>
          <p:nvPr userDrawn="1"/>
        </p:nvSpPr>
        <p:spPr>
          <a:xfrm>
            <a:off x="1" y="0"/>
            <a:ext cx="4943871"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 Placeholder 2"/>
          <p:cNvSpPr>
            <a:spLocks noGrp="1"/>
          </p:cNvSpPr>
          <p:nvPr>
            <p:ph type="body" sz="quarter" idx="12"/>
          </p:nvPr>
        </p:nvSpPr>
        <p:spPr>
          <a:xfrm>
            <a:off x="263525" y="200025"/>
            <a:ext cx="4537075" cy="602615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Titelplatzhalter 1"/>
          <p:cNvSpPr>
            <a:spLocks noGrp="1"/>
          </p:cNvSpPr>
          <p:nvPr>
            <p:ph type="title"/>
          </p:nvPr>
        </p:nvSpPr>
        <p:spPr>
          <a:xfrm>
            <a:off x="5039881" y="200013"/>
            <a:ext cx="5088567" cy="728344"/>
          </a:xfrm>
          <a:prstGeom prst="rect">
            <a:avLst/>
          </a:prstGeom>
        </p:spPr>
        <p:txBody>
          <a:bodyPr vert="horz" lIns="91440" tIns="45720" rIns="91440" bIns="45720" rtlCol="0" anchor="t">
            <a:noAutofit/>
          </a:bodyPr>
          <a:lstStyle>
            <a:lvl1pPr>
              <a:defRPr>
                <a:solidFill>
                  <a:schemeClr val="tx1"/>
                </a:solidFill>
              </a:defRPr>
            </a:lvl1pPr>
          </a:lstStyle>
          <a:p>
            <a:r>
              <a:rPr lang="de-DE" dirty="0"/>
              <a:t>TITELMASTERFORMAT DURCH KLICKEN BEARBEITEN</a:t>
            </a:r>
          </a:p>
        </p:txBody>
      </p:sp>
      <p:sp>
        <p:nvSpPr>
          <p:cNvPr id="10" name="Foliennummernplatzhalter 5"/>
          <p:cNvSpPr>
            <a:spLocks noGrp="1"/>
          </p:cNvSpPr>
          <p:nvPr>
            <p:ph type="sldNum" sz="quarter" idx="4"/>
          </p:nvPr>
        </p:nvSpPr>
        <p:spPr>
          <a:xfrm>
            <a:off x="5087888" y="6203801"/>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Tree>
    <p:extLst>
      <p:ext uri="{BB962C8B-B14F-4D97-AF65-F5344CB8AC3E}">
        <p14:creationId xmlns:p14="http://schemas.microsoft.com/office/powerpoint/2010/main" val="2830777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Aufzählung">
    <p:spTree>
      <p:nvGrpSpPr>
        <p:cNvPr id="1" name=""/>
        <p:cNvGrpSpPr/>
        <p:nvPr/>
      </p:nvGrpSpPr>
      <p:grpSpPr>
        <a:xfrm>
          <a:off x="0" y="0"/>
          <a:ext cx="0" cy="0"/>
          <a:chOff x="0" y="0"/>
          <a:chExt cx="0" cy="0"/>
        </a:xfrm>
      </p:grpSpPr>
      <p:sp>
        <p:nvSpPr>
          <p:cNvPr id="8" name="Fußzeilenplatzhalter 3"/>
          <p:cNvSpPr>
            <a:spLocks noGrp="1"/>
          </p:cNvSpPr>
          <p:nvPr>
            <p:ph type="ftr" sz="quarter" idx="10"/>
          </p:nvPr>
        </p:nvSpPr>
        <p:spPr>
          <a:xfrm>
            <a:off x="143339" y="5949280"/>
            <a:ext cx="8976997" cy="226657"/>
          </a:xfrm>
        </p:spPr>
        <p:txBody>
          <a:bodyPr/>
          <a:lstStyle/>
          <a:p>
            <a:endParaRPr lang="de-DE" dirty="0"/>
          </a:p>
        </p:txBody>
      </p:sp>
      <p:sp>
        <p:nvSpPr>
          <p:cNvPr id="9" name="Textplatzhalter 2"/>
          <p:cNvSpPr>
            <a:spLocks noGrp="1"/>
          </p:cNvSpPr>
          <p:nvPr>
            <p:ph idx="1"/>
          </p:nvPr>
        </p:nvSpPr>
        <p:spPr>
          <a:xfrm>
            <a:off x="143339" y="980729"/>
            <a:ext cx="11905323" cy="4824537"/>
          </a:xfrm>
          <a:prstGeom prst="rect">
            <a:avLst/>
          </a:prstGeom>
        </p:spPr>
        <p:txBody>
          <a:bodyPr vert="horz" lIns="91440" tIns="45720" rIns="91440" bIns="45720" rtlCol="0">
            <a:normAutofit/>
          </a:bodyPr>
          <a:lstStyle>
            <a:lvl1pPr marL="342900" indent="-342900">
              <a:buSzPct val="100000"/>
              <a:buFont typeface="Calibri" pitchFamily="34" charset="0"/>
              <a:buChar char="•"/>
              <a:defRPr>
                <a:solidFill>
                  <a:schemeClr val="tx1"/>
                </a:solidFill>
              </a:defRPr>
            </a:lvl1pPr>
            <a:lvl2pPr marL="742950" indent="-285750">
              <a:buSzPct val="100000"/>
              <a:buFont typeface="Calibri" pitchFamily="34" charset="0"/>
              <a:buChar char="•"/>
              <a:defRPr>
                <a:solidFill>
                  <a:schemeClr val="tx1"/>
                </a:solidFill>
              </a:defRPr>
            </a:lvl2pPr>
            <a:lvl3pPr marL="1143000" indent="-228600">
              <a:buSzPct val="100000"/>
              <a:buFont typeface="Calibri" pitchFamily="34" charset="0"/>
              <a:buChar char="•"/>
              <a:defRPr>
                <a:solidFill>
                  <a:schemeClr val="tx1"/>
                </a:solidFill>
              </a:defRPr>
            </a:lvl3pPr>
            <a:lvl4pPr marL="1600200" indent="-228600">
              <a:buSzPct val="100000"/>
              <a:buFont typeface="Calibri" pitchFamily="34" charset="0"/>
              <a:buChar char="•"/>
              <a:defRPr>
                <a:solidFill>
                  <a:schemeClr val="tx1"/>
                </a:solidFill>
              </a:defRPr>
            </a:lvl4pPr>
            <a:lvl5pPr marL="2057400" indent="-228600">
              <a:buSzPct val="100000"/>
              <a:buFont typeface="Calibri" pitchFamily="34" charset="0"/>
              <a:buChar char="•"/>
              <a:defRPr>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5"/>
          <p:cNvSpPr>
            <a:spLocks noGrp="1"/>
          </p:cNvSpPr>
          <p:nvPr>
            <p:ph type="sldNum" sz="quarter" idx="4"/>
          </p:nvPr>
        </p:nvSpPr>
        <p:spPr>
          <a:xfrm>
            <a:off x="145696" y="6502743"/>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
        <p:nvSpPr>
          <p:cNvPr id="6" name="Titelplatzhalter 1"/>
          <p:cNvSpPr>
            <a:spLocks noGrp="1"/>
          </p:cNvSpPr>
          <p:nvPr>
            <p:ph type="title"/>
          </p:nvPr>
        </p:nvSpPr>
        <p:spPr>
          <a:xfrm>
            <a:off x="143338" y="200014"/>
            <a:ext cx="9841093" cy="420674"/>
          </a:xfrm>
          <a:prstGeom prst="rect">
            <a:avLst/>
          </a:prstGeom>
        </p:spPr>
        <p:txBody>
          <a:bodyPr vert="horz" wrap="square" lIns="91440" tIns="45720" rIns="91440" bIns="45720" rtlCol="0" anchor="ctr" anchorCtr="0">
            <a:noAutofit/>
          </a:bodyPr>
          <a:lstStyle/>
          <a:p>
            <a:pPr lvl="0"/>
            <a:r>
              <a:rPr lang="de-DE" dirty="0"/>
              <a:t>TITELMASTERFORMAT DURCH KLICKEN BEARBEITEN</a:t>
            </a:r>
          </a:p>
        </p:txBody>
      </p:sp>
    </p:spTree>
    <p:extLst>
      <p:ext uri="{BB962C8B-B14F-4D97-AF65-F5344CB8AC3E}">
        <p14:creationId xmlns:p14="http://schemas.microsoft.com/office/powerpoint/2010/main" val="3354160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Thema / Aufzählung">
    <p:spTree>
      <p:nvGrpSpPr>
        <p:cNvPr id="1" name=""/>
        <p:cNvGrpSpPr/>
        <p:nvPr/>
      </p:nvGrpSpPr>
      <p:grpSpPr>
        <a:xfrm>
          <a:off x="0" y="0"/>
          <a:ext cx="0" cy="0"/>
          <a:chOff x="0" y="0"/>
          <a:chExt cx="0" cy="0"/>
        </a:xfrm>
      </p:grpSpPr>
      <p:sp>
        <p:nvSpPr>
          <p:cNvPr id="3" name="Inhaltsplatzhalter 2"/>
          <p:cNvSpPr>
            <a:spLocks noGrp="1"/>
          </p:cNvSpPr>
          <p:nvPr>
            <p:ph idx="1"/>
          </p:nvPr>
        </p:nvSpPr>
        <p:spPr>
          <a:xfrm>
            <a:off x="143339" y="1124745"/>
            <a:ext cx="11905323" cy="4824536"/>
          </a:xfrm>
        </p:spPr>
        <p:txBody>
          <a:bodyPr/>
          <a:lstStyle>
            <a:lvl1pPr>
              <a:defRPr sz="1800">
                <a:solidFill>
                  <a:schemeClr val="tx1">
                    <a:lumMod val="75000"/>
                    <a:lumOff val="25000"/>
                  </a:schemeClr>
                </a:solidFill>
              </a:defRPr>
            </a:lvl1pPr>
            <a:lvl2pPr>
              <a:defRPr sz="17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quarter" idx="10" hasCustomPrompt="1"/>
          </p:nvPr>
        </p:nvSpPr>
        <p:spPr>
          <a:xfrm>
            <a:off x="143338" y="680646"/>
            <a:ext cx="11905324" cy="374949"/>
          </a:xfrm>
        </p:spPr>
        <p:txBody>
          <a:bodyPr>
            <a:noAutofit/>
          </a:bodyPr>
          <a:lstStyle>
            <a:lvl1pPr marL="0" indent="0">
              <a:buNone/>
              <a:defRPr sz="1800" baseline="0">
                <a:solidFill>
                  <a:schemeClr val="accent1"/>
                </a:solidFill>
              </a:defRPr>
            </a:lvl1pPr>
          </a:lstStyle>
          <a:p>
            <a:pPr lvl="0"/>
            <a:r>
              <a:rPr lang="de-DE" dirty="0"/>
              <a:t>Thema / Titel dieser Folie</a:t>
            </a:r>
          </a:p>
        </p:txBody>
      </p:sp>
      <p:sp>
        <p:nvSpPr>
          <p:cNvPr id="7" name="Fußzeilenplatzhalter 3"/>
          <p:cNvSpPr>
            <a:spLocks noGrp="1"/>
          </p:cNvSpPr>
          <p:nvPr>
            <p:ph type="ftr" sz="quarter" idx="11"/>
          </p:nvPr>
        </p:nvSpPr>
        <p:spPr>
          <a:xfrm>
            <a:off x="143339" y="5949280"/>
            <a:ext cx="8976997" cy="226657"/>
          </a:xfrm>
        </p:spPr>
        <p:txBody>
          <a:bodyPr/>
          <a:lstStyle/>
          <a:p>
            <a:endParaRPr lang="de-DE" dirty="0"/>
          </a:p>
        </p:txBody>
      </p:sp>
      <p:sp>
        <p:nvSpPr>
          <p:cNvPr id="8" name="Foliennummernplatzhalter 5"/>
          <p:cNvSpPr>
            <a:spLocks noGrp="1"/>
          </p:cNvSpPr>
          <p:nvPr>
            <p:ph type="sldNum" sz="quarter" idx="4"/>
          </p:nvPr>
        </p:nvSpPr>
        <p:spPr>
          <a:xfrm>
            <a:off x="145696" y="6502743"/>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
        <p:nvSpPr>
          <p:cNvPr id="9" name="Titelplatzhalter 1"/>
          <p:cNvSpPr>
            <a:spLocks noGrp="1"/>
          </p:cNvSpPr>
          <p:nvPr>
            <p:ph type="title"/>
          </p:nvPr>
        </p:nvSpPr>
        <p:spPr>
          <a:xfrm>
            <a:off x="143338" y="200014"/>
            <a:ext cx="9841093" cy="420674"/>
          </a:xfrm>
          <a:prstGeom prst="rect">
            <a:avLst/>
          </a:prstGeom>
        </p:spPr>
        <p:txBody>
          <a:bodyPr vert="horz" wrap="square" lIns="91440" tIns="45720" rIns="91440" bIns="45720" rtlCol="0" anchor="ctr" anchorCtr="0">
            <a:noAutofit/>
          </a:bodyPr>
          <a:lstStyle/>
          <a:p>
            <a:pPr lvl="0"/>
            <a:r>
              <a:rPr lang="de-DE" dirty="0"/>
              <a:t>TITELMASTERFORMAT DURCH KLICKEN BEARBEITEN</a:t>
            </a:r>
          </a:p>
        </p:txBody>
      </p:sp>
    </p:spTree>
    <p:extLst>
      <p:ext uri="{BB962C8B-B14F-4D97-AF65-F5344CB8AC3E}">
        <p14:creationId xmlns:p14="http://schemas.microsoft.com/office/powerpoint/2010/main" val="335233009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 / Thema / Aufzählung">
    <p:spTree>
      <p:nvGrpSpPr>
        <p:cNvPr id="1" name=""/>
        <p:cNvGrpSpPr/>
        <p:nvPr/>
      </p:nvGrpSpPr>
      <p:grpSpPr>
        <a:xfrm>
          <a:off x="0" y="0"/>
          <a:ext cx="0" cy="0"/>
          <a:chOff x="0" y="0"/>
          <a:chExt cx="0" cy="0"/>
        </a:xfrm>
      </p:grpSpPr>
      <p:sp>
        <p:nvSpPr>
          <p:cNvPr id="3" name="Inhaltsplatzhalter 2"/>
          <p:cNvSpPr>
            <a:spLocks noGrp="1"/>
          </p:cNvSpPr>
          <p:nvPr>
            <p:ph idx="1"/>
          </p:nvPr>
        </p:nvSpPr>
        <p:spPr>
          <a:xfrm>
            <a:off x="143339" y="1115553"/>
            <a:ext cx="5952661" cy="4823094"/>
          </a:xfrm>
        </p:spPr>
        <p:txBody>
          <a:bodyPr/>
          <a:lstStyle>
            <a:lvl1pPr>
              <a:defRPr sz="1800">
                <a:solidFill>
                  <a:schemeClr val="tx1"/>
                </a:solidFill>
              </a:defRPr>
            </a:lvl1pPr>
            <a:lvl2pPr>
              <a:defRPr sz="17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ußzeilenplatzhalter 3"/>
          <p:cNvSpPr>
            <a:spLocks noGrp="1"/>
          </p:cNvSpPr>
          <p:nvPr>
            <p:ph type="ftr" sz="quarter" idx="11"/>
          </p:nvPr>
        </p:nvSpPr>
        <p:spPr>
          <a:xfrm>
            <a:off x="143339" y="5938647"/>
            <a:ext cx="8976997" cy="226657"/>
          </a:xfrm>
        </p:spPr>
        <p:txBody>
          <a:bodyPr/>
          <a:lstStyle/>
          <a:p>
            <a:endParaRPr lang="de-DE" dirty="0"/>
          </a:p>
        </p:txBody>
      </p:sp>
      <p:sp>
        <p:nvSpPr>
          <p:cNvPr id="8" name="Inhaltsplatzhalter 2"/>
          <p:cNvSpPr>
            <a:spLocks noGrp="1"/>
          </p:cNvSpPr>
          <p:nvPr>
            <p:ph idx="12"/>
          </p:nvPr>
        </p:nvSpPr>
        <p:spPr>
          <a:xfrm>
            <a:off x="6096000" y="1115553"/>
            <a:ext cx="5952661" cy="4823094"/>
          </a:xfrm>
        </p:spPr>
        <p:txBody>
          <a:bodyPr/>
          <a:lstStyle>
            <a:lvl1pPr>
              <a:defRPr sz="1800">
                <a:solidFill>
                  <a:schemeClr val="tx1">
                    <a:lumMod val="75000"/>
                    <a:lumOff val="25000"/>
                  </a:schemeClr>
                </a:solidFill>
              </a:defRPr>
            </a:lvl1pPr>
            <a:lvl2pPr>
              <a:defRPr sz="17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Foliennummernplatzhalter 5"/>
          <p:cNvSpPr>
            <a:spLocks noGrp="1"/>
          </p:cNvSpPr>
          <p:nvPr>
            <p:ph type="sldNum" sz="quarter" idx="4"/>
          </p:nvPr>
        </p:nvSpPr>
        <p:spPr>
          <a:xfrm>
            <a:off x="145696" y="6502743"/>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
        <p:nvSpPr>
          <p:cNvPr id="10" name="Titelplatzhalter 1"/>
          <p:cNvSpPr>
            <a:spLocks noGrp="1"/>
          </p:cNvSpPr>
          <p:nvPr>
            <p:ph type="title"/>
          </p:nvPr>
        </p:nvSpPr>
        <p:spPr>
          <a:xfrm>
            <a:off x="143338" y="200014"/>
            <a:ext cx="9841093" cy="420674"/>
          </a:xfrm>
          <a:prstGeom prst="rect">
            <a:avLst/>
          </a:prstGeom>
        </p:spPr>
        <p:txBody>
          <a:bodyPr vert="horz" wrap="square" lIns="91440" tIns="45720" rIns="91440" bIns="45720" rtlCol="0" anchor="ctr" anchorCtr="0">
            <a:noAutofit/>
          </a:bodyPr>
          <a:lstStyle/>
          <a:p>
            <a:pPr lvl="0"/>
            <a:r>
              <a:rPr lang="de-DE" dirty="0"/>
              <a:t>TITELMASTERFORMAT DURCH KLICKEN BEARBEITEN</a:t>
            </a:r>
          </a:p>
        </p:txBody>
      </p:sp>
      <p:sp>
        <p:nvSpPr>
          <p:cNvPr id="11" name="Textplatzhalter 3"/>
          <p:cNvSpPr>
            <a:spLocks noGrp="1"/>
          </p:cNvSpPr>
          <p:nvPr>
            <p:ph type="body" sz="quarter" idx="10" hasCustomPrompt="1"/>
          </p:nvPr>
        </p:nvSpPr>
        <p:spPr>
          <a:xfrm>
            <a:off x="143338" y="680646"/>
            <a:ext cx="11905324" cy="374949"/>
          </a:xfrm>
        </p:spPr>
        <p:txBody>
          <a:bodyPr>
            <a:noAutofit/>
          </a:bodyPr>
          <a:lstStyle>
            <a:lvl1pPr marL="0" indent="0">
              <a:buNone/>
              <a:defRPr sz="1800" baseline="0">
                <a:solidFill>
                  <a:schemeClr val="accent1"/>
                </a:solidFill>
              </a:defRPr>
            </a:lvl1pPr>
          </a:lstStyle>
          <a:p>
            <a:pPr lvl="0"/>
            <a:r>
              <a:rPr lang="de-DE" dirty="0"/>
              <a:t>Thema / Titel dieser Folie</a:t>
            </a:r>
          </a:p>
        </p:txBody>
      </p:sp>
    </p:spTree>
    <p:extLst>
      <p:ext uri="{BB962C8B-B14F-4D97-AF65-F5344CB8AC3E}">
        <p14:creationId xmlns:p14="http://schemas.microsoft.com/office/powerpoint/2010/main" val="2669686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stSlide">
    <p:spTree>
      <p:nvGrpSpPr>
        <p:cNvPr id="1" name=""/>
        <p:cNvGrpSpPr/>
        <p:nvPr/>
      </p:nvGrpSpPr>
      <p:grpSpPr>
        <a:xfrm>
          <a:off x="0" y="0"/>
          <a:ext cx="0" cy="0"/>
          <a:chOff x="0" y="0"/>
          <a:chExt cx="0" cy="0"/>
        </a:xfrm>
      </p:grpSpPr>
      <p:pic>
        <p:nvPicPr>
          <p:cNvPr id="11" name="Bild 3"/>
          <p:cNvPicPr>
            <a:picLocks noChangeAspect="1"/>
          </p:cNvPicPr>
          <p:nvPr userDrawn="1"/>
        </p:nvPicPr>
        <p:blipFill rotWithShape="1">
          <a:blip r:embed="rId2" cstate="print">
            <a:extLst>
              <a:ext uri="{28A0092B-C50C-407E-A947-70E740481C1C}">
                <a14:useLocalDpi xmlns:a14="http://schemas.microsoft.com/office/drawing/2010/main" val="0"/>
              </a:ext>
            </a:extLst>
          </a:blip>
          <a:srcRect r="62570"/>
          <a:stretch/>
        </p:blipFill>
        <p:spPr>
          <a:xfrm rot="13126691">
            <a:off x="338839" y="4740689"/>
            <a:ext cx="2688995" cy="2925888"/>
          </a:xfrm>
          <a:prstGeom prst="rect">
            <a:avLst/>
          </a:prstGeom>
          <a:noFill/>
        </p:spPr>
      </p:pic>
      <p:sp>
        <p:nvSpPr>
          <p:cNvPr id="6" name="Untertitel 2"/>
          <p:cNvSpPr txBox="1">
            <a:spLocks/>
          </p:cNvSpPr>
          <p:nvPr userDrawn="1"/>
        </p:nvSpPr>
        <p:spPr>
          <a:xfrm>
            <a:off x="1026588" y="1621975"/>
            <a:ext cx="3450754" cy="334927"/>
          </a:xfrm>
          <a:prstGeom prst="rect">
            <a:avLst/>
          </a:prstGeom>
        </p:spPr>
        <p:txBody>
          <a:bodyPr>
            <a:noAutofit/>
          </a:bodyPr>
          <a:lstStyle>
            <a:lvl1pPr marL="342900" indent="-342900" algn="l" defTabSz="914400" rtl="0" eaLnBrk="1" latinLnBrk="0" hangingPunct="1">
              <a:lnSpc>
                <a:spcPct val="110000"/>
              </a:lnSpc>
              <a:spcBef>
                <a:spcPct val="20000"/>
              </a:spcBef>
              <a:buFontTx/>
              <a:buBlip>
                <a:blip r:embed="rId3"/>
              </a:buBlip>
              <a:defRPr sz="1800" kern="1200">
                <a:solidFill>
                  <a:schemeClr val="bg1">
                    <a:lumMod val="50000"/>
                  </a:schemeClr>
                </a:solidFill>
                <a:latin typeface="+mn-lt"/>
                <a:ea typeface="+mn-ea"/>
                <a:cs typeface="+mn-cs"/>
              </a:defRPr>
            </a:lvl1pPr>
            <a:lvl2pPr marL="742950" indent="-285750" algn="l" defTabSz="914400" rtl="0" eaLnBrk="1" latinLnBrk="0" hangingPunct="1">
              <a:lnSpc>
                <a:spcPct val="110000"/>
              </a:lnSpc>
              <a:spcBef>
                <a:spcPct val="20000"/>
              </a:spcBef>
              <a:buFontTx/>
              <a:buBlip>
                <a:blip r:embed="rId3"/>
              </a:buBlip>
              <a:defRPr sz="1700" kern="1200">
                <a:solidFill>
                  <a:schemeClr val="bg1">
                    <a:lumMod val="50000"/>
                  </a:schemeClr>
                </a:solidFill>
                <a:latin typeface="+mn-lt"/>
                <a:ea typeface="+mn-ea"/>
                <a:cs typeface="+mn-cs"/>
              </a:defRPr>
            </a:lvl2pPr>
            <a:lvl3pPr marL="11430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3pPr>
            <a:lvl4pPr marL="16002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4pPr>
            <a:lvl5pPr marL="20574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800" b="0" dirty="0">
                <a:solidFill>
                  <a:schemeClr val="tx1"/>
                </a:solidFill>
              </a:rPr>
              <a:t>http://www.elli-online.net/</a:t>
            </a:r>
          </a:p>
        </p:txBody>
      </p:sp>
      <p:sp>
        <p:nvSpPr>
          <p:cNvPr id="16" name="Text Placeholder 15"/>
          <p:cNvSpPr>
            <a:spLocks noGrp="1"/>
          </p:cNvSpPr>
          <p:nvPr>
            <p:ph type="body" sz="quarter" idx="13" hasCustomPrompt="1"/>
          </p:nvPr>
        </p:nvSpPr>
        <p:spPr>
          <a:xfrm>
            <a:off x="1026586" y="2007629"/>
            <a:ext cx="4320000" cy="432000"/>
          </a:xfrm>
        </p:spPr>
        <p:txBody>
          <a:bodyPr>
            <a:noAutofit/>
          </a:bodyPr>
          <a:lstStyle>
            <a:lvl1pPr marL="0" indent="0">
              <a:buNone/>
              <a:defRPr sz="1600">
                <a:solidFill>
                  <a:schemeClr val="tx1"/>
                </a:solidFill>
              </a:defRPr>
            </a:lvl1pPr>
          </a:lstStyle>
          <a:p>
            <a:pPr lvl="0"/>
            <a:r>
              <a:rPr lang="de-DE" sz="1400" dirty="0">
                <a:solidFill>
                  <a:schemeClr val="tx1">
                    <a:lumMod val="75000"/>
                    <a:lumOff val="25000"/>
                  </a:schemeClr>
                </a:solidFill>
              </a:rPr>
              <a:t>Name des Moderators</a:t>
            </a:r>
            <a:endParaRPr lang="de-DE" dirty="0"/>
          </a:p>
        </p:txBody>
      </p:sp>
      <p:sp>
        <p:nvSpPr>
          <p:cNvPr id="17" name="Text Placeholder 15"/>
          <p:cNvSpPr>
            <a:spLocks noGrp="1"/>
          </p:cNvSpPr>
          <p:nvPr>
            <p:ph type="body" sz="quarter" idx="14" hasCustomPrompt="1"/>
          </p:nvPr>
        </p:nvSpPr>
        <p:spPr>
          <a:xfrm>
            <a:off x="1026586" y="2511685"/>
            <a:ext cx="4320000" cy="432000"/>
          </a:xfrm>
        </p:spPr>
        <p:txBody>
          <a:bodyPr/>
          <a:lstStyle>
            <a:lvl1pPr marL="0" indent="0">
              <a:buNone/>
              <a:defRPr sz="1600">
                <a:solidFill>
                  <a:schemeClr val="tx1"/>
                </a:solidFill>
              </a:defRPr>
            </a:lvl1pPr>
          </a:lstStyle>
          <a:p>
            <a:pPr lvl="0"/>
            <a:r>
              <a:rPr lang="de-DE" sz="1400" dirty="0">
                <a:solidFill>
                  <a:schemeClr val="tx1">
                    <a:lumMod val="75000"/>
                    <a:lumOff val="25000"/>
                  </a:schemeClr>
                </a:solidFill>
              </a:rPr>
              <a:t>Email</a:t>
            </a:r>
            <a:endParaRPr lang="de-DE" dirty="0"/>
          </a:p>
        </p:txBody>
      </p:sp>
      <p:sp>
        <p:nvSpPr>
          <p:cNvPr id="18" name="Text Placeholder 15"/>
          <p:cNvSpPr>
            <a:spLocks noGrp="1"/>
          </p:cNvSpPr>
          <p:nvPr>
            <p:ph type="body" sz="quarter" idx="15" hasCustomPrompt="1"/>
          </p:nvPr>
        </p:nvSpPr>
        <p:spPr>
          <a:xfrm>
            <a:off x="1026588" y="3015741"/>
            <a:ext cx="4320000" cy="432000"/>
          </a:xfrm>
        </p:spPr>
        <p:txBody>
          <a:bodyPr>
            <a:noAutofit/>
          </a:bodyPr>
          <a:lstStyle>
            <a:lvl1pPr marL="0" indent="0">
              <a:buNone/>
              <a:defRPr sz="1600">
                <a:solidFill>
                  <a:schemeClr val="tx1"/>
                </a:solidFill>
              </a:defRPr>
            </a:lvl1pPr>
          </a:lstStyle>
          <a:p>
            <a:pPr lvl="0"/>
            <a:r>
              <a:rPr lang="de-DE" sz="1400" dirty="0">
                <a:solidFill>
                  <a:schemeClr val="tx1">
                    <a:lumMod val="75000"/>
                    <a:lumOff val="25000"/>
                  </a:schemeClr>
                </a:solidFill>
              </a:rPr>
              <a:t>Fon</a:t>
            </a:r>
            <a:endParaRPr lang="de-DE" dirty="0"/>
          </a:p>
        </p:txBody>
      </p:sp>
      <p:sp>
        <p:nvSpPr>
          <p:cNvPr id="20" name="Rectangle 19"/>
          <p:cNvSpPr/>
          <p:nvPr userDrawn="1"/>
        </p:nvSpPr>
        <p:spPr>
          <a:xfrm>
            <a:off x="1000062" y="1196752"/>
            <a:ext cx="5672002" cy="400110"/>
          </a:xfrm>
          <a:prstGeom prst="rect">
            <a:avLst/>
          </a:prstGeom>
        </p:spPr>
        <p:txBody>
          <a:bodyPr wrap="none">
            <a:spAutoFit/>
          </a:bodyPr>
          <a:lstStyle/>
          <a:p>
            <a:r>
              <a:rPr lang="de-DE" sz="2000" kern="1200" dirty="0">
                <a:solidFill>
                  <a:schemeClr val="tx1"/>
                </a:solidFill>
                <a:latin typeface="+mn-lt"/>
                <a:ea typeface="+mn-ea"/>
                <a:cs typeface="+mn-cs"/>
              </a:rPr>
              <a:t>VIELEN DANK FÜR IHRE AUFMERKSAMKEIT!</a:t>
            </a:r>
          </a:p>
        </p:txBody>
      </p:sp>
    </p:spTree>
    <p:extLst>
      <p:ext uri="{BB962C8B-B14F-4D97-AF65-F5344CB8AC3E}">
        <p14:creationId xmlns:p14="http://schemas.microsoft.com/office/powerpoint/2010/main" val="1660112765"/>
      </p:ext>
    </p:extLst>
  </p:cSld>
  <p:clrMapOvr>
    <a:masterClrMapping/>
  </p:clrMapOvr>
  <p:extLst mod="1">
    <p:ext uri="{DCECCB84-F9BA-43D5-87BE-67443E8EF086}">
      <p15:sldGuideLst xmlns:p15="http://schemas.microsoft.com/office/powerpoint/2012/main">
        <p15:guide id="1" orient="horz" pos="1389"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rting Slide">
    <p:spTree>
      <p:nvGrpSpPr>
        <p:cNvPr id="1" name=""/>
        <p:cNvGrpSpPr/>
        <p:nvPr/>
      </p:nvGrpSpPr>
      <p:grpSpPr>
        <a:xfrm>
          <a:off x="0" y="0"/>
          <a:ext cx="0" cy="0"/>
          <a:chOff x="0" y="0"/>
          <a:chExt cx="0" cy="0"/>
        </a:xfrm>
      </p:grpSpPr>
      <p:pic>
        <p:nvPicPr>
          <p:cNvPr id="7"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0" y="2257671"/>
            <a:ext cx="4598657" cy="4598657"/>
          </a:xfrm>
          <a:prstGeom prst="rect">
            <a:avLst/>
          </a:prstGeom>
        </p:spPr>
      </p:pic>
      <p:sp>
        <p:nvSpPr>
          <p:cNvPr id="17" name="Text Placeholder 16"/>
          <p:cNvSpPr>
            <a:spLocks noGrp="1"/>
          </p:cNvSpPr>
          <p:nvPr>
            <p:ph type="body" sz="quarter" idx="10" hasCustomPrompt="1"/>
          </p:nvPr>
        </p:nvSpPr>
        <p:spPr>
          <a:xfrm>
            <a:off x="623392" y="2132856"/>
            <a:ext cx="6552729" cy="602405"/>
          </a:xfrm>
        </p:spPr>
        <p:txBody>
          <a:bodyPr wrap="square" anchor="ctr">
            <a:noAutofit/>
          </a:bodyPr>
          <a:lstStyle>
            <a:lvl1pPr marL="0" marR="0" indent="0" algn="r" defTabSz="914400" rtl="0" eaLnBrk="1" fontAlgn="auto" latinLnBrk="0" hangingPunct="1">
              <a:lnSpc>
                <a:spcPct val="110000"/>
              </a:lnSpc>
              <a:spcBef>
                <a:spcPct val="20000"/>
              </a:spcBef>
              <a:spcAft>
                <a:spcPts val="0"/>
              </a:spcAft>
              <a:buClr>
                <a:srgbClr val="00549F"/>
              </a:buClr>
              <a:buSzPct val="100000"/>
              <a:buFont typeface="Calibri" pitchFamily="34" charset="0"/>
              <a:buNone/>
              <a:tabLst/>
              <a:defRPr sz="2000">
                <a:solidFill>
                  <a:srgbClr val="00549F"/>
                </a:solidFill>
              </a:defRPr>
            </a:lvl1pPr>
          </a:lstStyle>
          <a:p>
            <a:pPr lvl="0"/>
            <a:r>
              <a:rPr lang="en-US" dirty="0"/>
              <a:t>TITEL DER VERANSTALTUNG</a:t>
            </a:r>
          </a:p>
        </p:txBody>
      </p:sp>
      <p:cxnSp>
        <p:nvCxnSpPr>
          <p:cNvPr id="21" name="Straight Connector 20"/>
          <p:cNvCxnSpPr/>
          <p:nvPr userDrawn="1"/>
        </p:nvCxnSpPr>
        <p:spPr>
          <a:xfrm>
            <a:off x="7464152" y="2106515"/>
            <a:ext cx="0" cy="1565675"/>
          </a:xfrm>
          <a:prstGeom prst="line">
            <a:avLst/>
          </a:prstGeom>
          <a:ln w="19050">
            <a:solidFill>
              <a:srgbClr val="0054A0"/>
            </a:solidFill>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1" hasCustomPrompt="1"/>
          </p:nvPr>
        </p:nvSpPr>
        <p:spPr>
          <a:xfrm>
            <a:off x="623392" y="2708920"/>
            <a:ext cx="6552729" cy="864095"/>
          </a:xfrm>
        </p:spPr>
        <p:txBody>
          <a:bodyPr wrap="square" anchor="t">
            <a:noAutofit/>
          </a:bodyPr>
          <a:lstStyle>
            <a:lvl1pPr marL="0" marR="0" indent="0" algn="r" defTabSz="914400" rtl="0" eaLnBrk="1" fontAlgn="auto" latinLnBrk="0" hangingPunct="1">
              <a:lnSpc>
                <a:spcPct val="110000"/>
              </a:lnSpc>
              <a:spcBef>
                <a:spcPct val="20000"/>
              </a:spcBef>
              <a:spcAft>
                <a:spcPts val="0"/>
              </a:spcAft>
              <a:buClr>
                <a:srgbClr val="00549F"/>
              </a:buClr>
              <a:buSzPct val="100000"/>
              <a:buFont typeface="Calibri" pitchFamily="34" charset="0"/>
              <a:buNone/>
              <a:tabLst/>
              <a:defRPr sz="1600">
                <a:solidFill>
                  <a:schemeClr val="tx1"/>
                </a:solidFill>
              </a:defRPr>
            </a:lvl1pPr>
          </a:lstStyle>
          <a:p>
            <a:pPr lvl="0"/>
            <a:r>
              <a:rPr lang="en-US" dirty="0"/>
              <a:t>Extra Info</a:t>
            </a:r>
          </a:p>
        </p:txBody>
      </p:sp>
      <p:pic>
        <p:nvPicPr>
          <p:cNvPr id="9" name="Grafik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3499" b="15627"/>
          <a:stretch/>
        </p:blipFill>
        <p:spPr>
          <a:xfrm>
            <a:off x="9397523" y="6355029"/>
            <a:ext cx="863238" cy="458347"/>
          </a:xfrm>
          <a:prstGeom prst="rect">
            <a:avLst/>
          </a:prstGeom>
          <a:noFill/>
          <a:ln>
            <a:noFill/>
          </a:ln>
        </p:spPr>
      </p:pic>
      <p:pic>
        <p:nvPicPr>
          <p:cNvPr id="10" name="Bild 8"/>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60760" y="6355029"/>
            <a:ext cx="1787901" cy="458347"/>
          </a:xfrm>
          <a:prstGeom prst="rect">
            <a:avLst/>
          </a:prstGeom>
          <a:noFill/>
          <a:ln>
            <a:noFill/>
          </a:ln>
        </p:spPr>
      </p:pic>
      <p:pic>
        <p:nvPicPr>
          <p:cNvPr id="11" name="Bild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30344" y="2257670"/>
            <a:ext cx="2908657" cy="1243338"/>
          </a:xfrm>
          <a:prstGeom prst="rect">
            <a:avLst/>
          </a:prstGeom>
          <a:noFill/>
          <a:ln>
            <a:noFill/>
          </a:ln>
        </p:spPr>
      </p:pic>
    </p:spTree>
    <p:extLst>
      <p:ext uri="{BB962C8B-B14F-4D97-AF65-F5344CB8AC3E}">
        <p14:creationId xmlns:p14="http://schemas.microsoft.com/office/powerpoint/2010/main" val="2691205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extfeld 1"/>
          <p:cNvSpPr txBox="1"/>
          <p:nvPr userDrawn="1"/>
        </p:nvSpPr>
        <p:spPr>
          <a:xfrm>
            <a:off x="143339" y="908720"/>
            <a:ext cx="11137237" cy="369332"/>
          </a:xfrm>
          <a:prstGeom prst="rect">
            <a:avLst/>
          </a:prstGeom>
          <a:noFill/>
        </p:spPr>
        <p:txBody>
          <a:bodyPr wrap="square" rtlCol="0">
            <a:spAutoFit/>
          </a:bodyPr>
          <a:lstStyle/>
          <a:p>
            <a:pPr marL="285750" indent="-285750">
              <a:buClr>
                <a:srgbClr val="009EE0"/>
              </a:buClr>
              <a:buFont typeface="Arial" pitchFamily="34" charset="0"/>
              <a:buChar char="•"/>
            </a:pPr>
            <a:endParaRPr lang="de-DE" dirty="0">
              <a:solidFill>
                <a:srgbClr val="000000"/>
              </a:solidFill>
            </a:endParaRPr>
          </a:p>
        </p:txBody>
      </p:sp>
      <p:sp>
        <p:nvSpPr>
          <p:cNvPr id="3" name="Textfeld 2"/>
          <p:cNvSpPr txBox="1"/>
          <p:nvPr userDrawn="1"/>
        </p:nvSpPr>
        <p:spPr>
          <a:xfrm>
            <a:off x="143339" y="980729"/>
            <a:ext cx="10465163" cy="646331"/>
          </a:xfrm>
          <a:prstGeom prst="rect">
            <a:avLst/>
          </a:prstGeom>
          <a:noFill/>
        </p:spPr>
        <p:txBody>
          <a:bodyPr wrap="square" rtlCol="0">
            <a:spAutoFit/>
          </a:bodyPr>
          <a:lstStyle/>
          <a:p>
            <a:pPr marL="285750" indent="-285750">
              <a:buClr>
                <a:srgbClr val="009EE0"/>
              </a:buClr>
              <a:buFont typeface="Calibri" pitchFamily="34" charset="0"/>
              <a:buChar char="•"/>
            </a:pPr>
            <a:endParaRPr lang="de-DE" dirty="0">
              <a:solidFill>
                <a:srgbClr val="000000"/>
              </a:solidFill>
            </a:endParaRPr>
          </a:p>
          <a:p>
            <a:pPr marL="285750" indent="-285750">
              <a:buClr>
                <a:srgbClr val="009EE0"/>
              </a:buClr>
              <a:buFont typeface="Arial" pitchFamily="34" charset="0"/>
              <a:buChar char="•"/>
            </a:pPr>
            <a:endParaRPr lang="de-DE" dirty="0">
              <a:solidFill>
                <a:srgbClr val="000000"/>
              </a:solidFill>
            </a:endParaRPr>
          </a:p>
        </p:txBody>
      </p:sp>
      <p:sp>
        <p:nvSpPr>
          <p:cNvPr id="7" name="Titelplatzhalter 1"/>
          <p:cNvSpPr>
            <a:spLocks noGrp="1"/>
          </p:cNvSpPr>
          <p:nvPr>
            <p:ph type="title" hasCustomPrompt="1"/>
          </p:nvPr>
        </p:nvSpPr>
        <p:spPr>
          <a:xfrm>
            <a:off x="143339" y="200014"/>
            <a:ext cx="8572108" cy="360040"/>
          </a:xfrm>
          <a:prstGeom prst="rect">
            <a:avLst/>
          </a:prstGeom>
        </p:spPr>
        <p:txBody>
          <a:bodyPr vert="horz" wrap="square" lIns="91440" tIns="45720" rIns="91440" bIns="45720" rtlCol="0" anchor="ctr" anchorCtr="0">
            <a:noAutofit/>
          </a:bodyPr>
          <a:lstStyle>
            <a:lvl1pPr marL="0" indent="0" algn="l">
              <a:lnSpc>
                <a:spcPct val="110000"/>
              </a:lnSpc>
              <a:spcBef>
                <a:spcPct val="0"/>
              </a:spcBef>
              <a:spcAft>
                <a:spcPts val="0"/>
              </a:spcAft>
              <a:defRPr sz="2000" b="0" i="0" u="none" kern="1200" spc="0">
                <a:solidFill>
                  <a:srgbClr val="0055A1">
                    <a:lumMod val="100000"/>
                  </a:srgbClr>
                </a:solidFill>
                <a:latin typeface="Arial" panose="020B0604020202020204" pitchFamily="34" charset="0"/>
              </a:defRPr>
            </a:lvl1pPr>
          </a:lstStyle>
          <a:p>
            <a:pPr lvl="0"/>
            <a:r>
              <a:rPr lang="de-DE" dirty="0"/>
              <a:t>TITELMASTERFORMAT DURCH KLICKEN BEARBEITEN</a:t>
            </a:r>
          </a:p>
        </p:txBody>
      </p:sp>
      <p:sp>
        <p:nvSpPr>
          <p:cNvPr id="4" name="Fußzeilenplatzhalter 3"/>
          <p:cNvSpPr>
            <a:spLocks noGrp="1"/>
          </p:cNvSpPr>
          <p:nvPr>
            <p:ph type="ftr" sz="quarter" idx="10"/>
          </p:nvPr>
        </p:nvSpPr>
        <p:spPr/>
        <p:txBody>
          <a:bodyPr/>
          <a:lstStyle/>
          <a:p>
            <a:endParaRPr lang="de-DE" dirty="0">
              <a:solidFill>
                <a:srgbClr val="000000">
                  <a:tint val="75000"/>
                </a:srgbClr>
              </a:solidFill>
            </a:endParaRPr>
          </a:p>
        </p:txBody>
      </p:sp>
    </p:spTree>
    <p:extLst>
      <p:ext uri="{BB962C8B-B14F-4D97-AF65-F5344CB8AC3E}">
        <p14:creationId xmlns:p14="http://schemas.microsoft.com/office/powerpoint/2010/main" val="1904978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dePictureSlide">
    <p:spTree>
      <p:nvGrpSpPr>
        <p:cNvPr id="1" name=""/>
        <p:cNvGrpSpPr/>
        <p:nvPr/>
      </p:nvGrpSpPr>
      <p:grpSpPr>
        <a:xfrm>
          <a:off x="0" y="0"/>
          <a:ext cx="0" cy="0"/>
          <a:chOff x="0" y="0"/>
          <a:chExt cx="0" cy="0"/>
        </a:xfrm>
      </p:grpSpPr>
      <p:sp>
        <p:nvSpPr>
          <p:cNvPr id="2" name="Titel 1"/>
          <p:cNvSpPr>
            <a:spLocks noGrp="1"/>
          </p:cNvSpPr>
          <p:nvPr>
            <p:ph type="ctrTitle"/>
          </p:nvPr>
        </p:nvSpPr>
        <p:spPr>
          <a:xfrm>
            <a:off x="5015880" y="1628800"/>
            <a:ext cx="6768752" cy="1470025"/>
          </a:xfrm>
        </p:spPr>
        <p:txBody>
          <a:bodyPr/>
          <a:lstStyle>
            <a:lvl1pPr algn="r">
              <a:defRPr sz="2000" cap="all" baseline="0">
                <a:solidFill>
                  <a:srgbClr val="0055A1"/>
                </a:solidFill>
                <a:latin typeface="+mn-lt"/>
              </a:defRPr>
            </a:lvl1pPr>
          </a:lstStyle>
          <a:p>
            <a:r>
              <a:rPr lang="de-DE" dirty="0"/>
              <a:t>Titelmasterformat durch Klicken bearbeiten</a:t>
            </a:r>
          </a:p>
        </p:txBody>
      </p:sp>
      <p:sp>
        <p:nvSpPr>
          <p:cNvPr id="3" name="Untertitel 2"/>
          <p:cNvSpPr>
            <a:spLocks noGrp="1"/>
          </p:cNvSpPr>
          <p:nvPr>
            <p:ph type="subTitle" idx="1"/>
          </p:nvPr>
        </p:nvSpPr>
        <p:spPr>
          <a:xfrm>
            <a:off x="5015879" y="3212976"/>
            <a:ext cx="6768752" cy="1752600"/>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7" name="Picture Placeholder 6"/>
          <p:cNvSpPr>
            <a:spLocks noGrp="1"/>
          </p:cNvSpPr>
          <p:nvPr>
            <p:ph type="pic" sz="quarter" idx="10"/>
          </p:nvPr>
        </p:nvSpPr>
        <p:spPr>
          <a:xfrm>
            <a:off x="-1" y="0"/>
            <a:ext cx="5015879" cy="6858000"/>
          </a:xfrm>
        </p:spPr>
        <p:txBody>
          <a:bodyPr/>
          <a:lstStyle/>
          <a:p>
            <a:endParaRPr lang="de-DE" dirty="0"/>
          </a:p>
        </p:txBody>
      </p:sp>
    </p:spTree>
    <p:extLst>
      <p:ext uri="{BB962C8B-B14F-4D97-AF65-F5344CB8AC3E}">
        <p14:creationId xmlns:p14="http://schemas.microsoft.com/office/powerpoint/2010/main" val="1924746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extfeld 1"/>
          <p:cNvSpPr txBox="1"/>
          <p:nvPr userDrawn="1"/>
        </p:nvSpPr>
        <p:spPr>
          <a:xfrm>
            <a:off x="143339" y="908720"/>
            <a:ext cx="11137237" cy="369332"/>
          </a:xfrm>
          <a:prstGeom prst="rect">
            <a:avLst/>
          </a:prstGeom>
          <a:noFill/>
        </p:spPr>
        <p:txBody>
          <a:bodyPr wrap="square" rtlCol="0">
            <a:spAutoFit/>
          </a:bodyPr>
          <a:lstStyle/>
          <a:p>
            <a:pPr marL="285750" indent="-285750">
              <a:buClr>
                <a:srgbClr val="009EE0"/>
              </a:buClr>
              <a:buFont typeface="Arial" pitchFamily="34" charset="0"/>
              <a:buChar char="•"/>
            </a:pPr>
            <a:endParaRPr lang="de-DE" sz="1800" dirty="0"/>
          </a:p>
        </p:txBody>
      </p:sp>
      <p:sp>
        <p:nvSpPr>
          <p:cNvPr id="3" name="Textfeld 2"/>
          <p:cNvSpPr txBox="1"/>
          <p:nvPr userDrawn="1"/>
        </p:nvSpPr>
        <p:spPr>
          <a:xfrm>
            <a:off x="143339" y="980729"/>
            <a:ext cx="10465163" cy="646331"/>
          </a:xfrm>
          <a:prstGeom prst="rect">
            <a:avLst/>
          </a:prstGeom>
          <a:noFill/>
        </p:spPr>
        <p:txBody>
          <a:bodyPr wrap="square" rtlCol="0">
            <a:spAutoFit/>
          </a:bodyPr>
          <a:lstStyle/>
          <a:p>
            <a:pPr marL="285750" indent="-285750">
              <a:buClr>
                <a:srgbClr val="009EE0"/>
              </a:buClr>
              <a:buFont typeface="Calibri" pitchFamily="34" charset="0"/>
              <a:buChar char="•"/>
            </a:pPr>
            <a:endParaRPr lang="de-DE" sz="1800" dirty="0"/>
          </a:p>
          <a:p>
            <a:pPr marL="285750" indent="-285750">
              <a:buClr>
                <a:srgbClr val="009EE0"/>
              </a:buClr>
              <a:buFont typeface="Arial" pitchFamily="34" charset="0"/>
              <a:buChar char="•"/>
            </a:pPr>
            <a:endParaRPr lang="de-DE" sz="1800" dirty="0"/>
          </a:p>
        </p:txBody>
      </p:sp>
      <p:sp>
        <p:nvSpPr>
          <p:cNvPr id="4" name="Fußzeilenplatzhalter 3"/>
          <p:cNvSpPr>
            <a:spLocks noGrp="1"/>
          </p:cNvSpPr>
          <p:nvPr>
            <p:ph type="ftr" sz="quarter" idx="10"/>
          </p:nvPr>
        </p:nvSpPr>
        <p:spPr/>
        <p:txBody>
          <a:bodyPr/>
          <a:lstStyle/>
          <a:p>
            <a:endParaRPr lang="de-DE" dirty="0"/>
          </a:p>
        </p:txBody>
      </p:sp>
      <p:sp>
        <p:nvSpPr>
          <p:cNvPr id="6" name="Foliennummernplatzhalter 5"/>
          <p:cNvSpPr>
            <a:spLocks noGrp="1"/>
          </p:cNvSpPr>
          <p:nvPr>
            <p:ph type="sldNum" sz="quarter" idx="4"/>
          </p:nvPr>
        </p:nvSpPr>
        <p:spPr>
          <a:xfrm>
            <a:off x="145696" y="6502743"/>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
        <p:nvSpPr>
          <p:cNvPr id="8" name="Titelplatzhalter 1"/>
          <p:cNvSpPr>
            <a:spLocks noGrp="1"/>
          </p:cNvSpPr>
          <p:nvPr>
            <p:ph type="title"/>
          </p:nvPr>
        </p:nvSpPr>
        <p:spPr>
          <a:xfrm>
            <a:off x="143338" y="200014"/>
            <a:ext cx="9841093" cy="420674"/>
          </a:xfrm>
          <a:prstGeom prst="rect">
            <a:avLst/>
          </a:prstGeom>
        </p:spPr>
        <p:txBody>
          <a:bodyPr vert="horz" wrap="square" lIns="91440" tIns="45720" rIns="91440" bIns="45720" rtlCol="0" anchor="ctr" anchorCtr="0">
            <a:noAutofit/>
          </a:bodyPr>
          <a:lstStyle/>
          <a:p>
            <a:pPr lvl="0"/>
            <a:r>
              <a:rPr lang="de-DE" dirty="0"/>
              <a:t>TITELMASTERFORMAT DURCH KLICKEN BEARBEITEN</a:t>
            </a:r>
          </a:p>
        </p:txBody>
      </p:sp>
    </p:spTree>
    <p:extLst>
      <p:ext uri="{BB962C8B-B14F-4D97-AF65-F5344CB8AC3E}">
        <p14:creationId xmlns:p14="http://schemas.microsoft.com/office/powerpoint/2010/main" val="1552711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UpperPictureSlide">
    <p:spTree>
      <p:nvGrpSpPr>
        <p:cNvPr id="1" name=""/>
        <p:cNvGrpSpPr/>
        <p:nvPr/>
      </p:nvGrpSpPr>
      <p:grpSpPr>
        <a:xfrm>
          <a:off x="0" y="0"/>
          <a:ext cx="0" cy="0"/>
          <a:chOff x="0" y="0"/>
          <a:chExt cx="0" cy="0"/>
        </a:xfrm>
      </p:grpSpPr>
      <p:sp>
        <p:nvSpPr>
          <p:cNvPr id="4" name="Picture Placeholder 6"/>
          <p:cNvSpPr>
            <a:spLocks noGrp="1"/>
          </p:cNvSpPr>
          <p:nvPr>
            <p:ph type="pic" sz="quarter" idx="10"/>
          </p:nvPr>
        </p:nvSpPr>
        <p:spPr>
          <a:xfrm>
            <a:off x="-1" y="0"/>
            <a:ext cx="12192001" cy="3356992"/>
          </a:xfrm>
        </p:spPr>
        <p:txBody>
          <a:bodyPr/>
          <a:lstStyle/>
          <a:p>
            <a:endParaRPr lang="de-DE"/>
          </a:p>
        </p:txBody>
      </p:sp>
      <p:sp>
        <p:nvSpPr>
          <p:cNvPr id="6" name="Titel 1"/>
          <p:cNvSpPr>
            <a:spLocks noGrp="1"/>
          </p:cNvSpPr>
          <p:nvPr>
            <p:ph type="ctrTitle"/>
          </p:nvPr>
        </p:nvSpPr>
        <p:spPr>
          <a:xfrm>
            <a:off x="407368" y="3429000"/>
            <a:ext cx="11377264" cy="864096"/>
          </a:xfrm>
        </p:spPr>
        <p:txBody>
          <a:bodyPr/>
          <a:lstStyle>
            <a:lvl1pPr algn="r">
              <a:defRPr sz="2000" cap="all" baseline="0">
                <a:solidFill>
                  <a:srgbClr val="0055A1"/>
                </a:solidFill>
                <a:latin typeface="+mn-lt"/>
              </a:defRPr>
            </a:lvl1pPr>
          </a:lstStyle>
          <a:p>
            <a:r>
              <a:rPr lang="de-DE" dirty="0"/>
              <a:t>Titelmasterformat durch Klicken bearbeiten</a:t>
            </a:r>
          </a:p>
        </p:txBody>
      </p:sp>
      <p:sp>
        <p:nvSpPr>
          <p:cNvPr id="7" name="Untertitel 2"/>
          <p:cNvSpPr>
            <a:spLocks noGrp="1"/>
          </p:cNvSpPr>
          <p:nvPr>
            <p:ph type="subTitle" idx="1"/>
          </p:nvPr>
        </p:nvSpPr>
        <p:spPr>
          <a:xfrm>
            <a:off x="407368" y="4365104"/>
            <a:ext cx="11377262" cy="1896616"/>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3842780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bschnittstitel">
    <p:spTree>
      <p:nvGrpSpPr>
        <p:cNvPr id="1" name=""/>
        <p:cNvGrpSpPr/>
        <p:nvPr/>
      </p:nvGrpSpPr>
      <p:grpSpPr>
        <a:xfrm>
          <a:off x="0" y="0"/>
          <a:ext cx="0" cy="0"/>
          <a:chOff x="0" y="0"/>
          <a:chExt cx="0" cy="0"/>
        </a:xfrm>
      </p:grpSpPr>
      <p:sp>
        <p:nvSpPr>
          <p:cNvPr id="4" name="Picture Placeholder 6"/>
          <p:cNvSpPr>
            <a:spLocks noGrp="1"/>
          </p:cNvSpPr>
          <p:nvPr>
            <p:ph type="pic" sz="quarter" idx="10"/>
          </p:nvPr>
        </p:nvSpPr>
        <p:spPr>
          <a:xfrm>
            <a:off x="-1" y="0"/>
            <a:ext cx="12192001" cy="3356992"/>
          </a:xfrm>
        </p:spPr>
        <p:txBody>
          <a:bodyPr/>
          <a:lstStyle/>
          <a:p>
            <a:endParaRPr lang="de-DE"/>
          </a:p>
        </p:txBody>
      </p:sp>
      <p:sp>
        <p:nvSpPr>
          <p:cNvPr id="6" name="Titel 1"/>
          <p:cNvSpPr>
            <a:spLocks noGrp="1"/>
          </p:cNvSpPr>
          <p:nvPr>
            <p:ph type="ctrTitle"/>
          </p:nvPr>
        </p:nvSpPr>
        <p:spPr>
          <a:xfrm>
            <a:off x="407368" y="2420888"/>
            <a:ext cx="11377264" cy="864096"/>
          </a:xfrm>
        </p:spPr>
        <p:txBody>
          <a:bodyPr/>
          <a:lstStyle>
            <a:lvl1pPr algn="r">
              <a:defRPr sz="2000" b="1" cap="all" baseline="0">
                <a:solidFill>
                  <a:schemeClr val="bg1"/>
                </a:solidFill>
                <a:latin typeface="+mn-lt"/>
              </a:defRPr>
            </a:lvl1pPr>
          </a:lstStyle>
          <a:p>
            <a:r>
              <a:rPr lang="de-DE" dirty="0"/>
              <a:t>Titelmasterformat durch Klicken bearbeiten</a:t>
            </a:r>
          </a:p>
        </p:txBody>
      </p:sp>
      <p:sp>
        <p:nvSpPr>
          <p:cNvPr id="7" name="Untertitel 2"/>
          <p:cNvSpPr>
            <a:spLocks noGrp="1"/>
          </p:cNvSpPr>
          <p:nvPr>
            <p:ph type="subTitle" idx="1"/>
          </p:nvPr>
        </p:nvSpPr>
        <p:spPr>
          <a:xfrm>
            <a:off x="407368" y="3501008"/>
            <a:ext cx="11377262" cy="2760712"/>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1584426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07368" y="1628800"/>
            <a:ext cx="11377264" cy="1470025"/>
          </a:xfrm>
        </p:spPr>
        <p:txBody>
          <a:bodyPr/>
          <a:lstStyle>
            <a:lvl1pPr algn="r">
              <a:defRPr sz="2000" cap="all" baseline="0">
                <a:solidFill>
                  <a:srgbClr val="0055A1"/>
                </a:solidFill>
                <a:latin typeface="+mn-lt"/>
              </a:defRPr>
            </a:lvl1pPr>
          </a:lstStyle>
          <a:p>
            <a:r>
              <a:rPr lang="de-DE" dirty="0"/>
              <a:t>Titelmasterformat durch Klicken bearbeiten</a:t>
            </a:r>
          </a:p>
        </p:txBody>
      </p:sp>
      <p:sp>
        <p:nvSpPr>
          <p:cNvPr id="3" name="Untertitel 2"/>
          <p:cNvSpPr>
            <a:spLocks noGrp="1"/>
          </p:cNvSpPr>
          <p:nvPr>
            <p:ph type="subTitle" idx="1"/>
          </p:nvPr>
        </p:nvSpPr>
        <p:spPr>
          <a:xfrm>
            <a:off x="407368" y="3212976"/>
            <a:ext cx="11377262" cy="1752600"/>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2990092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pic>
        <p:nvPicPr>
          <p:cNvPr id="9" name="Picture 6"/>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425" y="3356992"/>
            <a:ext cx="11557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10034223" y="4437112"/>
            <a:ext cx="11557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407368" y="1628800"/>
            <a:ext cx="11377264" cy="1470025"/>
          </a:xfrm>
          <a:prstGeom prst="rect">
            <a:avLst/>
          </a:prstGeom>
        </p:spPr>
        <p:txBody>
          <a:bodyPr vert="horz" wrap="square" lIns="91440" tIns="45720" rIns="91440" bIns="45720" anchor="ctr" anchorCtr="0">
            <a:noAutofit/>
          </a:bodyPr>
          <a:lstStyle>
            <a:lvl1pPr marL="0" indent="0" algn="l">
              <a:lnSpc>
                <a:spcPct val="110000"/>
              </a:lnSpc>
              <a:spcBef>
                <a:spcPct val="0"/>
              </a:spcBef>
              <a:spcAft>
                <a:spcPts val="0"/>
              </a:spcAft>
              <a:defRPr sz="2200" b="0" i="0" u="none" kern="1200" cap="all" spc="0" baseline="0">
                <a:solidFill>
                  <a:srgbClr val="0055A1">
                    <a:lumMod val="100000"/>
                  </a:srgbClr>
                </a:solidFill>
                <a:latin typeface="Arial" panose="020B0604020202020204" pitchFamily="34" charset="0"/>
              </a:defRPr>
            </a:lvl1pPr>
          </a:lstStyle>
          <a:p>
            <a:pPr lvl="0"/>
            <a:r>
              <a:rPr lang="de-DE" dirty="0"/>
              <a:t>Titelmasterformat durch Klicken bearbeiten</a:t>
            </a:r>
          </a:p>
        </p:txBody>
      </p:sp>
      <p:sp>
        <p:nvSpPr>
          <p:cNvPr id="3" name="Untertitel 2"/>
          <p:cNvSpPr>
            <a:spLocks noGrp="1"/>
          </p:cNvSpPr>
          <p:nvPr>
            <p:ph type="subTitle" idx="1" hasCustomPrompt="1"/>
          </p:nvPr>
        </p:nvSpPr>
        <p:spPr>
          <a:xfrm>
            <a:off x="2351583" y="3454151"/>
            <a:ext cx="7416825" cy="1752600"/>
          </a:xfrm>
        </p:spPr>
        <p:txBody>
          <a:bodyPr anchor="ctr">
            <a:normAutofit/>
          </a:bodyPr>
          <a:lstStyle>
            <a:lvl1pPr marL="0" indent="0" algn="just">
              <a:lnSpc>
                <a:spcPct val="150000"/>
              </a:lnSpc>
              <a:buNone/>
              <a:defRPr sz="1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a:t>
            </a:r>
          </a:p>
          <a:p>
            <a:r>
              <a:rPr lang="de-DE" dirty="0"/>
              <a:t>durch Klicken bearbeiten</a:t>
            </a:r>
          </a:p>
        </p:txBody>
      </p:sp>
    </p:spTree>
    <p:extLst>
      <p:ext uri="{BB962C8B-B14F-4D97-AF65-F5344CB8AC3E}">
        <p14:creationId xmlns:p14="http://schemas.microsoft.com/office/powerpoint/2010/main" val="3285991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5" name="Abgerundetes Rechteck 3"/>
          <p:cNvSpPr/>
          <p:nvPr userDrawn="1"/>
        </p:nvSpPr>
        <p:spPr bwMode="auto">
          <a:xfrm>
            <a:off x="0" y="0"/>
            <a:ext cx="3875341" cy="6856328"/>
          </a:xfrm>
          <a:prstGeom prst="roundRect">
            <a:avLst>
              <a:gd name="adj" fmla="val 0"/>
            </a:avLst>
          </a:prstGeom>
          <a:solidFill>
            <a:schemeClr val="bg1">
              <a:lumMod val="85000"/>
              <a:alpha val="54118"/>
            </a:schemeClr>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p:txBody>
      </p:sp>
      <p:sp>
        <p:nvSpPr>
          <p:cNvPr id="6" name="Titel 1"/>
          <p:cNvSpPr>
            <a:spLocks noGrp="1"/>
          </p:cNvSpPr>
          <p:nvPr>
            <p:ph type="title" hasCustomPrompt="1"/>
          </p:nvPr>
        </p:nvSpPr>
        <p:spPr>
          <a:xfrm>
            <a:off x="154928" y="200014"/>
            <a:ext cx="3576397" cy="360040"/>
          </a:xfrm>
          <a:prstGeom prst="rect">
            <a:avLst/>
          </a:prstGeom>
        </p:spPr>
        <p:txBody>
          <a:bodyPr vert="horz" wrap="square" lIns="91440" tIns="45720" rIns="91440" bIns="45720" anchor="ctr" anchorCtr="0">
            <a:noAutofit/>
          </a:bodyPr>
          <a:lstStyle>
            <a:lvl1pPr marL="0" indent="0" algn="l">
              <a:lnSpc>
                <a:spcPct val="110000"/>
              </a:lnSpc>
              <a:spcBef>
                <a:spcPct val="0"/>
              </a:spcBef>
              <a:spcAft>
                <a:spcPts val="0"/>
              </a:spcAft>
              <a:defRPr sz="2000" b="0" i="0" u="none" kern="1200" spc="0">
                <a:solidFill>
                  <a:srgbClr val="0055A1">
                    <a:lumMod val="100000"/>
                  </a:srgbClr>
                </a:solidFill>
                <a:latin typeface="Arial" panose="020B0604020202020204" pitchFamily="34" charset="0"/>
              </a:defRPr>
            </a:lvl1pPr>
          </a:lstStyle>
          <a:p>
            <a:pPr lvl="0"/>
            <a:r>
              <a:rPr lang="de-DE" dirty="0"/>
              <a:t>INHALTSVERZEICHNIS</a:t>
            </a:r>
          </a:p>
        </p:txBody>
      </p:sp>
      <p:pic>
        <p:nvPicPr>
          <p:cNvPr id="17"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3343" y="2289019"/>
            <a:ext cx="4598657" cy="4598657"/>
          </a:xfrm>
          <a:prstGeom prst="rect">
            <a:avLst/>
          </a:prstGeom>
        </p:spPr>
      </p:pic>
      <p:sp>
        <p:nvSpPr>
          <p:cNvPr id="19" name="Text Placeholder 18"/>
          <p:cNvSpPr>
            <a:spLocks noGrp="1"/>
          </p:cNvSpPr>
          <p:nvPr>
            <p:ph type="body" sz="quarter" idx="10" hasCustomPrompt="1"/>
          </p:nvPr>
        </p:nvSpPr>
        <p:spPr>
          <a:xfrm>
            <a:off x="141945" y="760068"/>
            <a:ext cx="3589380" cy="5688013"/>
          </a:xfrm>
        </p:spPr>
        <p:txBody>
          <a:bodyPr/>
          <a:lstStyle>
            <a:lvl1pPr>
              <a:lnSpc>
                <a:spcPct val="100000"/>
              </a:lnSpc>
              <a:buFont typeface="+mj-lt"/>
              <a:buAutoNum type="arabicPeriod"/>
              <a:defRPr sz="1600" cap="none"/>
            </a:lvl1pPr>
            <a:lvl2pPr marL="800100" indent="-342900">
              <a:lnSpc>
                <a:spcPct val="100000"/>
              </a:lnSpc>
              <a:buFont typeface="+mj-lt"/>
              <a:buAutoNum type="arabicPeriod"/>
              <a:defRPr sz="1300"/>
            </a:lvl2pPr>
          </a:lstStyle>
          <a:p>
            <a:pPr>
              <a:lnSpc>
                <a:spcPct val="160000"/>
              </a:lnSpc>
            </a:pPr>
            <a:r>
              <a:rPr lang="de-DE" cap="all" dirty="0"/>
              <a:t>Textmaster</a:t>
            </a:r>
          </a:p>
          <a:p>
            <a:pPr lvl="1">
              <a:lnSpc>
                <a:spcPct val="160000"/>
              </a:lnSpc>
            </a:pPr>
            <a:r>
              <a:rPr lang="de-DE" cap="all" dirty="0"/>
              <a:t>ZWEITE EBENE</a:t>
            </a:r>
          </a:p>
          <a:p>
            <a:pPr lvl="1">
              <a:lnSpc>
                <a:spcPct val="160000"/>
              </a:lnSpc>
            </a:pPr>
            <a:r>
              <a:rPr lang="de-DE" cap="all" dirty="0"/>
              <a:t>ZWEITE EBENE </a:t>
            </a:r>
          </a:p>
          <a:p>
            <a:pPr>
              <a:lnSpc>
                <a:spcPct val="160000"/>
              </a:lnSpc>
            </a:pPr>
            <a:r>
              <a:rPr lang="de-DE" cap="all" dirty="0"/>
              <a:t>THEMA 2</a:t>
            </a:r>
          </a:p>
          <a:p>
            <a:pPr>
              <a:lnSpc>
                <a:spcPct val="160000"/>
              </a:lnSpc>
            </a:pPr>
            <a:r>
              <a:rPr lang="de-DE" cap="all" dirty="0"/>
              <a:t>THEMA 3</a:t>
            </a:r>
          </a:p>
          <a:p>
            <a:pPr>
              <a:lnSpc>
                <a:spcPct val="160000"/>
              </a:lnSpc>
            </a:pPr>
            <a:r>
              <a:rPr lang="de-DE" cap="all" dirty="0"/>
              <a:t>THEMA 4</a:t>
            </a:r>
          </a:p>
          <a:p>
            <a:pPr>
              <a:lnSpc>
                <a:spcPct val="160000"/>
              </a:lnSpc>
            </a:pPr>
            <a:r>
              <a:rPr lang="de-DE" cap="all" dirty="0"/>
              <a:t>THEMA 5</a:t>
            </a:r>
          </a:p>
          <a:p>
            <a:pPr>
              <a:lnSpc>
                <a:spcPct val="160000"/>
              </a:lnSpc>
            </a:pPr>
            <a:r>
              <a:rPr lang="de-DE" cap="all" dirty="0"/>
              <a:t>THEMA 6</a:t>
            </a:r>
          </a:p>
          <a:p>
            <a:pPr>
              <a:lnSpc>
                <a:spcPct val="160000"/>
              </a:lnSpc>
            </a:pPr>
            <a:r>
              <a:rPr lang="de-DE" cap="all" dirty="0"/>
              <a:t>THEMA 7</a:t>
            </a:r>
          </a:p>
        </p:txBody>
      </p:sp>
    </p:spTree>
    <p:extLst>
      <p:ext uri="{BB962C8B-B14F-4D97-AF65-F5344CB8AC3E}">
        <p14:creationId xmlns:p14="http://schemas.microsoft.com/office/powerpoint/2010/main" val="4066728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063231" y="5949281"/>
            <a:ext cx="6865417" cy="276662"/>
          </a:xfrm>
        </p:spPr>
        <p:txBody>
          <a:bodyPr/>
          <a:lstStyle/>
          <a:p>
            <a:endParaRPr lang="de-DE" dirty="0">
              <a:solidFill>
                <a:srgbClr val="000000">
                  <a:tint val="75000"/>
                </a:srgbClr>
              </a:solidFill>
            </a:endParaRPr>
          </a:p>
        </p:txBody>
      </p:sp>
      <p:sp>
        <p:nvSpPr>
          <p:cNvPr id="6" name="Titelplatzhalter 1"/>
          <p:cNvSpPr>
            <a:spLocks noGrp="1"/>
          </p:cNvSpPr>
          <p:nvPr>
            <p:ph type="title"/>
          </p:nvPr>
        </p:nvSpPr>
        <p:spPr>
          <a:xfrm>
            <a:off x="5039881" y="200013"/>
            <a:ext cx="5520615" cy="636701"/>
          </a:xfrm>
          <a:prstGeom prst="rect">
            <a:avLst/>
          </a:prstGeom>
        </p:spPr>
        <p:txBody>
          <a:bodyPr vert="horz" lIns="91440" tIns="45720" rIns="91440" bIns="45720" rtlCol="0" anchor="t">
            <a:noAutofit/>
          </a:bodyPr>
          <a:lstStyle/>
          <a:p>
            <a:r>
              <a:rPr lang="de-DE" dirty="0"/>
              <a:t>TITELMASTERFORMAT DURCH KLICKEN BEARBEITEN</a:t>
            </a:r>
          </a:p>
        </p:txBody>
      </p:sp>
      <p:sp>
        <p:nvSpPr>
          <p:cNvPr id="7" name="Picture Placeholder 6"/>
          <p:cNvSpPr>
            <a:spLocks noGrp="1"/>
          </p:cNvSpPr>
          <p:nvPr>
            <p:ph type="pic" sz="quarter" idx="12"/>
          </p:nvPr>
        </p:nvSpPr>
        <p:spPr>
          <a:xfrm>
            <a:off x="-1" y="0"/>
            <a:ext cx="5015879" cy="6858000"/>
          </a:xfrm>
        </p:spPr>
        <p:txBody>
          <a:bodyPr/>
          <a:lstStyle/>
          <a:p>
            <a:endParaRPr lang="de-DE"/>
          </a:p>
        </p:txBody>
      </p:sp>
      <p:sp>
        <p:nvSpPr>
          <p:cNvPr id="8" name="Inhaltsplatzhalter 2"/>
          <p:cNvSpPr>
            <a:spLocks noGrp="1"/>
          </p:cNvSpPr>
          <p:nvPr>
            <p:ph idx="1"/>
          </p:nvPr>
        </p:nvSpPr>
        <p:spPr>
          <a:xfrm>
            <a:off x="5039880" y="980729"/>
            <a:ext cx="6888768" cy="4824538"/>
          </a:xfrm>
        </p:spPr>
        <p:txBody>
          <a:bodyPr/>
          <a:lstStyle>
            <a:lvl1pPr>
              <a:defRPr sz="1800">
                <a:solidFill>
                  <a:schemeClr val="tx1">
                    <a:lumMod val="75000"/>
                    <a:lumOff val="25000"/>
                  </a:schemeClr>
                </a:solidFill>
              </a:defRPr>
            </a:lvl1pPr>
            <a:lvl2pPr>
              <a:defRPr sz="17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189843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 Aufzählung">
    <p:spTree>
      <p:nvGrpSpPr>
        <p:cNvPr id="1" name=""/>
        <p:cNvGrpSpPr/>
        <p:nvPr/>
      </p:nvGrpSpPr>
      <p:grpSpPr>
        <a:xfrm>
          <a:off x="0" y="0"/>
          <a:ext cx="0" cy="0"/>
          <a:chOff x="0" y="0"/>
          <a:chExt cx="0" cy="0"/>
        </a:xfrm>
      </p:grpSpPr>
      <p:sp>
        <p:nvSpPr>
          <p:cNvPr id="7" name="Titelplatzhalter 1"/>
          <p:cNvSpPr>
            <a:spLocks noGrp="1"/>
          </p:cNvSpPr>
          <p:nvPr>
            <p:ph type="title" hasCustomPrompt="1"/>
          </p:nvPr>
        </p:nvSpPr>
        <p:spPr>
          <a:xfrm>
            <a:off x="143339" y="200014"/>
            <a:ext cx="8572108" cy="360040"/>
          </a:xfrm>
          <a:prstGeom prst="rect">
            <a:avLst/>
          </a:prstGeom>
        </p:spPr>
        <p:txBody>
          <a:bodyPr vert="horz" wrap="square" lIns="91440" tIns="45720" rIns="91440" bIns="45720" rtlCol="0" anchor="ctr" anchorCtr="0">
            <a:noAutofit/>
          </a:bodyPr>
          <a:lstStyle>
            <a:lvl1pPr marL="0" indent="0" algn="l">
              <a:lnSpc>
                <a:spcPct val="110000"/>
              </a:lnSpc>
              <a:spcBef>
                <a:spcPct val="0"/>
              </a:spcBef>
              <a:spcAft>
                <a:spcPts val="0"/>
              </a:spcAft>
              <a:defRPr sz="2000" b="0" i="0" u="none" kern="1200" spc="0">
                <a:solidFill>
                  <a:srgbClr val="0055A1">
                    <a:lumMod val="100000"/>
                  </a:srgbClr>
                </a:solidFill>
                <a:latin typeface="Arial" panose="020B0604020202020204" pitchFamily="34" charset="0"/>
              </a:defRPr>
            </a:lvl1pPr>
          </a:lstStyle>
          <a:p>
            <a:pPr lvl="0"/>
            <a:r>
              <a:rPr lang="de-DE" dirty="0"/>
              <a:t>TITELMASTERFORMAT DURCH KLICKEN BEARBEITEN</a:t>
            </a:r>
          </a:p>
        </p:txBody>
      </p:sp>
      <p:sp>
        <p:nvSpPr>
          <p:cNvPr id="8" name="Fußzeilenplatzhalter 3"/>
          <p:cNvSpPr>
            <a:spLocks noGrp="1"/>
          </p:cNvSpPr>
          <p:nvPr>
            <p:ph type="ftr" sz="quarter" idx="10"/>
          </p:nvPr>
        </p:nvSpPr>
        <p:spPr>
          <a:xfrm>
            <a:off x="143339" y="6237312"/>
            <a:ext cx="8976997" cy="226657"/>
          </a:xfrm>
        </p:spPr>
        <p:txBody>
          <a:bodyPr/>
          <a:lstStyle/>
          <a:p>
            <a:endParaRPr lang="de-DE" dirty="0">
              <a:solidFill>
                <a:srgbClr val="000000">
                  <a:tint val="75000"/>
                </a:srgbClr>
              </a:solidFill>
            </a:endParaRPr>
          </a:p>
        </p:txBody>
      </p:sp>
      <p:sp>
        <p:nvSpPr>
          <p:cNvPr id="9" name="Textplatzhalter 2"/>
          <p:cNvSpPr>
            <a:spLocks noGrp="1"/>
          </p:cNvSpPr>
          <p:nvPr>
            <p:ph idx="1"/>
          </p:nvPr>
        </p:nvSpPr>
        <p:spPr>
          <a:xfrm>
            <a:off x="143339" y="980729"/>
            <a:ext cx="11905323" cy="4824537"/>
          </a:xfrm>
          <a:prstGeom prst="rect">
            <a:avLst/>
          </a:prstGeom>
        </p:spPr>
        <p:txBody>
          <a:bodyPr vert="horz" lIns="91440" tIns="45720" rIns="91440" bIns="45720" rtlCol="0">
            <a:normAutofit/>
          </a:bodyPr>
          <a:lstStyle>
            <a:lvl1pPr marL="342900" indent="-342900">
              <a:buSzPct val="100000"/>
              <a:buFont typeface="Calibri" pitchFamily="34" charset="0"/>
              <a:buChar char="•"/>
              <a:defRPr/>
            </a:lvl1pPr>
            <a:lvl2pPr marL="742950" indent="-285750">
              <a:buSzPct val="100000"/>
              <a:buFont typeface="Calibri" pitchFamily="34" charset="0"/>
              <a:buChar char="•"/>
              <a:defRPr/>
            </a:lvl2pPr>
            <a:lvl3pPr marL="1143000" indent="-228600">
              <a:buSzPct val="100000"/>
              <a:buFont typeface="Calibri" pitchFamily="34" charset="0"/>
              <a:buChar char="•"/>
              <a:defRPr/>
            </a:lvl3pPr>
            <a:lvl4pPr marL="1600200" indent="-228600">
              <a:buSzPct val="100000"/>
              <a:buFont typeface="Calibri" pitchFamily="34" charset="0"/>
              <a:buChar char="•"/>
              <a:defRPr/>
            </a:lvl4pPr>
            <a:lvl5pPr marL="2057400" indent="-228600">
              <a:buSzPct val="100000"/>
              <a:buFont typeface="Calibri"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26893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 Thema / Aufzählung">
    <p:spTree>
      <p:nvGrpSpPr>
        <p:cNvPr id="1" name=""/>
        <p:cNvGrpSpPr/>
        <p:nvPr/>
      </p:nvGrpSpPr>
      <p:grpSpPr>
        <a:xfrm>
          <a:off x="0" y="0"/>
          <a:ext cx="0" cy="0"/>
          <a:chOff x="0" y="0"/>
          <a:chExt cx="0" cy="0"/>
        </a:xfrm>
      </p:grpSpPr>
      <p:sp>
        <p:nvSpPr>
          <p:cNvPr id="3" name="Inhaltsplatzhalter 2"/>
          <p:cNvSpPr>
            <a:spLocks noGrp="1"/>
          </p:cNvSpPr>
          <p:nvPr>
            <p:ph idx="1"/>
          </p:nvPr>
        </p:nvSpPr>
        <p:spPr>
          <a:xfrm>
            <a:off x="143339" y="1041402"/>
            <a:ext cx="11905323" cy="5123901"/>
          </a:xfrm>
        </p:spPr>
        <p:txBody>
          <a:bodyPr/>
          <a:lstStyle>
            <a:lvl1pPr>
              <a:defRPr sz="1800">
                <a:solidFill>
                  <a:schemeClr val="tx1">
                    <a:lumMod val="75000"/>
                    <a:lumOff val="25000"/>
                  </a:schemeClr>
                </a:solidFill>
              </a:defRPr>
            </a:lvl1pPr>
            <a:lvl2pPr>
              <a:defRPr sz="17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quarter" idx="10" hasCustomPrompt="1"/>
          </p:nvPr>
        </p:nvSpPr>
        <p:spPr>
          <a:xfrm>
            <a:off x="143933" y="620728"/>
            <a:ext cx="11904728" cy="360000"/>
          </a:xfrm>
        </p:spPr>
        <p:txBody>
          <a:bodyPr>
            <a:noAutofit/>
          </a:bodyPr>
          <a:lstStyle>
            <a:lvl1pPr marL="0" indent="0">
              <a:buNone/>
              <a:defRPr sz="1700" baseline="0">
                <a:solidFill>
                  <a:srgbClr val="8EBAE5"/>
                </a:solidFill>
              </a:defRPr>
            </a:lvl1pPr>
          </a:lstStyle>
          <a:p>
            <a:pPr lvl="0"/>
            <a:r>
              <a:rPr lang="de-DE" dirty="0"/>
              <a:t>Thema / Titel dieser Folie</a:t>
            </a:r>
          </a:p>
        </p:txBody>
      </p:sp>
      <p:sp>
        <p:nvSpPr>
          <p:cNvPr id="6" name="Titelplatzhalter 1"/>
          <p:cNvSpPr>
            <a:spLocks noGrp="1"/>
          </p:cNvSpPr>
          <p:nvPr>
            <p:ph type="title" hasCustomPrompt="1"/>
          </p:nvPr>
        </p:nvSpPr>
        <p:spPr>
          <a:xfrm>
            <a:off x="143339" y="200014"/>
            <a:ext cx="8572108" cy="360040"/>
          </a:xfrm>
          <a:prstGeom prst="rect">
            <a:avLst/>
          </a:prstGeom>
        </p:spPr>
        <p:txBody>
          <a:bodyPr vert="horz" wrap="square" lIns="91440" tIns="45720" rIns="91440" bIns="45720" rtlCol="0" anchor="ctr" anchorCtr="0">
            <a:noAutofit/>
          </a:bodyPr>
          <a:lstStyle>
            <a:lvl1pPr marL="0" indent="0" algn="l">
              <a:lnSpc>
                <a:spcPct val="110000"/>
              </a:lnSpc>
              <a:spcBef>
                <a:spcPct val="0"/>
              </a:spcBef>
              <a:spcAft>
                <a:spcPts val="0"/>
              </a:spcAft>
              <a:defRPr sz="2000" b="0" i="0" u="none" kern="1200" spc="0">
                <a:solidFill>
                  <a:srgbClr val="0055A1">
                    <a:lumMod val="100000"/>
                  </a:srgbClr>
                </a:solidFill>
                <a:latin typeface="Arial" panose="020B0604020202020204" pitchFamily="34" charset="0"/>
              </a:defRPr>
            </a:lvl1pPr>
          </a:lstStyle>
          <a:p>
            <a:pPr lvl="0"/>
            <a:r>
              <a:rPr lang="de-DE" dirty="0"/>
              <a:t>TITELMASTERFORMAT DURCH KLICKEN BEARBEITEN</a:t>
            </a:r>
          </a:p>
        </p:txBody>
      </p:sp>
      <p:sp>
        <p:nvSpPr>
          <p:cNvPr id="7" name="Fußzeilenplatzhalter 3"/>
          <p:cNvSpPr>
            <a:spLocks noGrp="1"/>
          </p:cNvSpPr>
          <p:nvPr>
            <p:ph type="ftr" sz="quarter" idx="11"/>
          </p:nvPr>
        </p:nvSpPr>
        <p:spPr>
          <a:xfrm>
            <a:off x="143339" y="6237312"/>
            <a:ext cx="8976997" cy="226657"/>
          </a:xfrm>
        </p:spPr>
        <p:txBody>
          <a:bodyPr/>
          <a:lstStyle/>
          <a:p>
            <a:endParaRPr lang="de-DE" dirty="0">
              <a:solidFill>
                <a:srgbClr val="000000">
                  <a:tint val="75000"/>
                </a:srgbClr>
              </a:solidFill>
            </a:endParaRPr>
          </a:p>
        </p:txBody>
      </p:sp>
    </p:spTree>
    <p:extLst>
      <p:ext uri="{BB962C8B-B14F-4D97-AF65-F5344CB8AC3E}">
        <p14:creationId xmlns:p14="http://schemas.microsoft.com/office/powerpoint/2010/main" val="2649799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el / Thema / Aufzählung">
    <p:spTree>
      <p:nvGrpSpPr>
        <p:cNvPr id="1" name=""/>
        <p:cNvGrpSpPr/>
        <p:nvPr/>
      </p:nvGrpSpPr>
      <p:grpSpPr>
        <a:xfrm>
          <a:off x="0" y="0"/>
          <a:ext cx="0" cy="0"/>
          <a:chOff x="0" y="0"/>
          <a:chExt cx="0" cy="0"/>
        </a:xfrm>
      </p:grpSpPr>
      <p:sp>
        <p:nvSpPr>
          <p:cNvPr id="3" name="Inhaltsplatzhalter 2"/>
          <p:cNvSpPr>
            <a:spLocks noGrp="1"/>
          </p:cNvSpPr>
          <p:nvPr>
            <p:ph idx="1"/>
          </p:nvPr>
        </p:nvSpPr>
        <p:spPr>
          <a:xfrm>
            <a:off x="143339" y="1041403"/>
            <a:ext cx="5952661" cy="5123901"/>
          </a:xfrm>
        </p:spPr>
        <p:txBody>
          <a:bodyPr/>
          <a:lstStyle>
            <a:lvl1pPr>
              <a:defRPr sz="1800">
                <a:solidFill>
                  <a:schemeClr val="tx1">
                    <a:lumMod val="75000"/>
                    <a:lumOff val="25000"/>
                  </a:schemeClr>
                </a:solidFill>
              </a:defRPr>
            </a:lvl1pPr>
            <a:lvl2pPr>
              <a:defRPr sz="17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quarter" idx="10" hasCustomPrompt="1"/>
          </p:nvPr>
        </p:nvSpPr>
        <p:spPr>
          <a:xfrm>
            <a:off x="143933" y="620728"/>
            <a:ext cx="11904728" cy="360000"/>
          </a:xfrm>
        </p:spPr>
        <p:txBody>
          <a:bodyPr>
            <a:noAutofit/>
          </a:bodyPr>
          <a:lstStyle>
            <a:lvl1pPr marL="0" indent="0">
              <a:buNone/>
              <a:defRPr sz="1700" baseline="0">
                <a:solidFill>
                  <a:srgbClr val="8EBAE5"/>
                </a:solidFill>
              </a:defRPr>
            </a:lvl1pPr>
          </a:lstStyle>
          <a:p>
            <a:pPr lvl="0"/>
            <a:r>
              <a:rPr lang="de-DE" dirty="0"/>
              <a:t>Thema / Titel dieser Folie</a:t>
            </a:r>
          </a:p>
        </p:txBody>
      </p:sp>
      <p:sp>
        <p:nvSpPr>
          <p:cNvPr id="6" name="Titelplatzhalter 1"/>
          <p:cNvSpPr>
            <a:spLocks noGrp="1"/>
          </p:cNvSpPr>
          <p:nvPr>
            <p:ph type="title" hasCustomPrompt="1"/>
          </p:nvPr>
        </p:nvSpPr>
        <p:spPr>
          <a:xfrm>
            <a:off x="143339" y="200014"/>
            <a:ext cx="8572108" cy="360040"/>
          </a:xfrm>
          <a:prstGeom prst="rect">
            <a:avLst/>
          </a:prstGeom>
        </p:spPr>
        <p:txBody>
          <a:bodyPr vert="horz" wrap="square" lIns="91440" tIns="45720" rIns="91440" bIns="45720" rtlCol="0" anchor="ctr" anchorCtr="0">
            <a:noAutofit/>
          </a:bodyPr>
          <a:lstStyle>
            <a:lvl1pPr marL="0" indent="0" algn="l">
              <a:lnSpc>
                <a:spcPct val="110000"/>
              </a:lnSpc>
              <a:spcBef>
                <a:spcPct val="0"/>
              </a:spcBef>
              <a:spcAft>
                <a:spcPts val="0"/>
              </a:spcAft>
              <a:defRPr sz="2000" b="0" i="0" u="none" kern="1200" spc="0">
                <a:solidFill>
                  <a:srgbClr val="0055A1">
                    <a:lumMod val="100000"/>
                  </a:srgbClr>
                </a:solidFill>
                <a:latin typeface="Arial" panose="020B0604020202020204" pitchFamily="34" charset="0"/>
              </a:defRPr>
            </a:lvl1pPr>
          </a:lstStyle>
          <a:p>
            <a:pPr lvl="0"/>
            <a:r>
              <a:rPr lang="de-DE" dirty="0"/>
              <a:t>TITELMASTERFORMAT DURCH KLICKEN BEARBEITEN</a:t>
            </a:r>
          </a:p>
        </p:txBody>
      </p:sp>
      <p:sp>
        <p:nvSpPr>
          <p:cNvPr id="7" name="Fußzeilenplatzhalter 3"/>
          <p:cNvSpPr>
            <a:spLocks noGrp="1"/>
          </p:cNvSpPr>
          <p:nvPr>
            <p:ph type="ftr" sz="quarter" idx="11"/>
          </p:nvPr>
        </p:nvSpPr>
        <p:spPr>
          <a:xfrm>
            <a:off x="143339" y="6237312"/>
            <a:ext cx="8976997" cy="226657"/>
          </a:xfrm>
        </p:spPr>
        <p:txBody>
          <a:bodyPr/>
          <a:lstStyle/>
          <a:p>
            <a:endParaRPr lang="de-DE" dirty="0">
              <a:solidFill>
                <a:srgbClr val="000000">
                  <a:tint val="75000"/>
                </a:srgbClr>
              </a:solidFill>
            </a:endParaRPr>
          </a:p>
        </p:txBody>
      </p:sp>
      <p:sp>
        <p:nvSpPr>
          <p:cNvPr id="8" name="Inhaltsplatzhalter 2"/>
          <p:cNvSpPr>
            <a:spLocks noGrp="1"/>
          </p:cNvSpPr>
          <p:nvPr>
            <p:ph idx="12"/>
          </p:nvPr>
        </p:nvSpPr>
        <p:spPr>
          <a:xfrm>
            <a:off x="6096000" y="1041403"/>
            <a:ext cx="5952661" cy="5123901"/>
          </a:xfrm>
        </p:spPr>
        <p:txBody>
          <a:bodyPr/>
          <a:lstStyle>
            <a:lvl1pPr>
              <a:defRPr sz="1800">
                <a:solidFill>
                  <a:schemeClr val="tx1">
                    <a:lumMod val="75000"/>
                    <a:lumOff val="25000"/>
                  </a:schemeClr>
                </a:solidFill>
              </a:defRPr>
            </a:lvl1pPr>
            <a:lvl2pPr>
              <a:defRPr sz="17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121494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astSlide">
    <p:spTree>
      <p:nvGrpSpPr>
        <p:cNvPr id="1" name=""/>
        <p:cNvGrpSpPr/>
        <p:nvPr/>
      </p:nvGrpSpPr>
      <p:grpSpPr>
        <a:xfrm>
          <a:off x="0" y="0"/>
          <a:ext cx="0" cy="0"/>
          <a:chOff x="0" y="0"/>
          <a:chExt cx="0" cy="0"/>
        </a:xfrm>
      </p:grpSpPr>
      <p:pic>
        <p:nvPicPr>
          <p:cNvPr id="5"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2511" y="2259343"/>
            <a:ext cx="4598657" cy="4598657"/>
          </a:xfrm>
          <a:prstGeom prst="rect">
            <a:avLst/>
          </a:prstGeom>
        </p:spPr>
      </p:pic>
      <p:sp>
        <p:nvSpPr>
          <p:cNvPr id="6" name="Untertitel 2"/>
          <p:cNvSpPr txBox="1">
            <a:spLocks/>
          </p:cNvSpPr>
          <p:nvPr userDrawn="1"/>
        </p:nvSpPr>
        <p:spPr>
          <a:xfrm>
            <a:off x="1604978" y="3230722"/>
            <a:ext cx="3450754" cy="697632"/>
          </a:xfrm>
          <a:prstGeom prst="rect">
            <a:avLst/>
          </a:prstGeom>
        </p:spPr>
        <p:txBody>
          <a:bodyPr>
            <a:noAutofit/>
          </a:bodyPr>
          <a:lstStyle>
            <a:lvl1pPr marL="342900" indent="-342900" algn="l" defTabSz="914400" rtl="0" eaLnBrk="1" latinLnBrk="0" hangingPunct="1">
              <a:lnSpc>
                <a:spcPct val="110000"/>
              </a:lnSpc>
              <a:spcBef>
                <a:spcPct val="20000"/>
              </a:spcBef>
              <a:buFontTx/>
              <a:buBlip>
                <a:blip r:embed="rId3"/>
              </a:buBlip>
              <a:defRPr sz="1800" kern="1200">
                <a:solidFill>
                  <a:schemeClr val="bg1">
                    <a:lumMod val="50000"/>
                  </a:schemeClr>
                </a:solidFill>
                <a:latin typeface="+mn-lt"/>
                <a:ea typeface="+mn-ea"/>
                <a:cs typeface="+mn-cs"/>
              </a:defRPr>
            </a:lvl1pPr>
            <a:lvl2pPr marL="742950" indent="-285750" algn="l" defTabSz="914400" rtl="0" eaLnBrk="1" latinLnBrk="0" hangingPunct="1">
              <a:lnSpc>
                <a:spcPct val="110000"/>
              </a:lnSpc>
              <a:spcBef>
                <a:spcPct val="20000"/>
              </a:spcBef>
              <a:buFontTx/>
              <a:buBlip>
                <a:blip r:embed="rId3"/>
              </a:buBlip>
              <a:defRPr sz="1700" kern="1200">
                <a:solidFill>
                  <a:schemeClr val="bg1">
                    <a:lumMod val="50000"/>
                  </a:schemeClr>
                </a:solidFill>
                <a:latin typeface="+mn-lt"/>
                <a:ea typeface="+mn-ea"/>
                <a:cs typeface="+mn-cs"/>
              </a:defRPr>
            </a:lvl2pPr>
            <a:lvl3pPr marL="11430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3pPr>
            <a:lvl4pPr marL="16002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4pPr>
            <a:lvl5pPr marL="20574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de-DE" sz="1600" dirty="0">
                <a:solidFill>
                  <a:srgbClr val="00549F"/>
                </a:solidFill>
              </a:rPr>
              <a:t>http://www.exact.rwth-aachen.de</a:t>
            </a:r>
            <a:br>
              <a:rPr lang="de-DE" sz="1600" dirty="0">
                <a:solidFill>
                  <a:srgbClr val="00549F"/>
                </a:solidFill>
              </a:rPr>
            </a:br>
            <a:r>
              <a:rPr lang="de-DE" sz="1600" dirty="0">
                <a:solidFill>
                  <a:srgbClr val="00549F"/>
                </a:solidFill>
              </a:rPr>
              <a:t>info@exact.rwth-aachen.de</a:t>
            </a:r>
          </a:p>
          <a:p>
            <a:pPr marL="0" indent="0">
              <a:buFontTx/>
              <a:buNone/>
            </a:pPr>
            <a:r>
              <a:rPr lang="de-DE" sz="1600" dirty="0">
                <a:solidFill>
                  <a:srgbClr val="00549F"/>
                </a:solidFill>
              </a:rPr>
              <a:t>Telefon: 0241899111 </a:t>
            </a:r>
          </a:p>
        </p:txBody>
      </p:sp>
      <p:pic>
        <p:nvPicPr>
          <p:cNvPr id="13" name="Bild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83092" y="2178523"/>
            <a:ext cx="3240360" cy="1381478"/>
          </a:xfrm>
          <a:prstGeom prst="rect">
            <a:avLst/>
          </a:prstGeom>
        </p:spPr>
      </p:pic>
      <p:sp>
        <p:nvSpPr>
          <p:cNvPr id="20" name="Rectangle 19"/>
          <p:cNvSpPr/>
          <p:nvPr userDrawn="1"/>
        </p:nvSpPr>
        <p:spPr>
          <a:xfrm>
            <a:off x="1604978" y="2391089"/>
            <a:ext cx="5678414" cy="707886"/>
          </a:xfrm>
          <a:prstGeom prst="rect">
            <a:avLst/>
          </a:prstGeom>
        </p:spPr>
        <p:txBody>
          <a:bodyPr wrap="none">
            <a:spAutoFit/>
          </a:bodyPr>
          <a:lstStyle/>
          <a:p>
            <a:r>
              <a:rPr lang="de-DE" sz="2000" dirty="0">
                <a:solidFill>
                  <a:srgbClr val="00549F"/>
                </a:solidFill>
              </a:rPr>
              <a:t>VIELEN DANK FÜR IHRE AUFMERKSAMKEIT</a:t>
            </a:r>
          </a:p>
          <a:p>
            <a:r>
              <a:rPr lang="de-DE" sz="2000" dirty="0">
                <a:solidFill>
                  <a:srgbClr val="00549F"/>
                </a:solidFill>
              </a:rPr>
              <a:t>und viel Spaß beim Seminar!</a:t>
            </a:r>
          </a:p>
        </p:txBody>
      </p:sp>
      <p:pic>
        <p:nvPicPr>
          <p:cNvPr id="14" name="Grafik 7"/>
          <p:cNvPicPr>
            <a:picLocks noChangeAspect="1"/>
          </p:cNvPicPr>
          <p:nvPr userDrawn="1"/>
        </p:nvPicPr>
        <p:blipFill rotWithShape="1">
          <a:blip r:embed="rId5" cstate="print">
            <a:extLst>
              <a:ext uri="{28A0092B-C50C-407E-A947-70E740481C1C}">
                <a14:useLocalDpi xmlns:a14="http://schemas.microsoft.com/office/drawing/2010/main" val="0"/>
              </a:ext>
            </a:extLst>
          </a:blip>
          <a:srcRect t="13499" b="15627"/>
          <a:stretch/>
        </p:blipFill>
        <p:spPr>
          <a:xfrm>
            <a:off x="9397523" y="6355029"/>
            <a:ext cx="863238" cy="458347"/>
          </a:xfrm>
          <a:prstGeom prst="rect">
            <a:avLst/>
          </a:prstGeom>
          <a:noFill/>
          <a:ln>
            <a:noFill/>
          </a:ln>
        </p:spPr>
      </p:pic>
      <p:pic>
        <p:nvPicPr>
          <p:cNvPr id="15" name="Bild 8"/>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60760" y="6355029"/>
            <a:ext cx="1787901" cy="458347"/>
          </a:xfrm>
          <a:prstGeom prst="rect">
            <a:avLst/>
          </a:prstGeom>
          <a:noFill/>
          <a:ln>
            <a:noFill/>
          </a:ln>
        </p:spPr>
      </p:pic>
    </p:spTree>
    <p:extLst>
      <p:ext uri="{BB962C8B-B14F-4D97-AF65-F5344CB8AC3E}">
        <p14:creationId xmlns:p14="http://schemas.microsoft.com/office/powerpoint/2010/main" val="2720072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PictureSlide">
    <p:spTree>
      <p:nvGrpSpPr>
        <p:cNvPr id="1" name=""/>
        <p:cNvGrpSpPr/>
        <p:nvPr/>
      </p:nvGrpSpPr>
      <p:grpSpPr>
        <a:xfrm>
          <a:off x="0" y="0"/>
          <a:ext cx="0" cy="0"/>
          <a:chOff x="0" y="0"/>
          <a:chExt cx="0" cy="0"/>
        </a:xfrm>
      </p:grpSpPr>
      <p:sp>
        <p:nvSpPr>
          <p:cNvPr id="2" name="Titel 1"/>
          <p:cNvSpPr>
            <a:spLocks noGrp="1"/>
          </p:cNvSpPr>
          <p:nvPr>
            <p:ph type="ctrTitle"/>
          </p:nvPr>
        </p:nvSpPr>
        <p:spPr>
          <a:xfrm>
            <a:off x="5015880" y="1628800"/>
            <a:ext cx="6768752" cy="1470025"/>
          </a:xfrm>
        </p:spPr>
        <p:txBody>
          <a:bodyPr/>
          <a:lstStyle>
            <a:lvl1pPr algn="r">
              <a:defRPr sz="2000" cap="all" baseline="0">
                <a:solidFill>
                  <a:schemeClr val="tx1"/>
                </a:solidFill>
                <a:latin typeface="+mn-lt"/>
              </a:defRPr>
            </a:lvl1pPr>
          </a:lstStyle>
          <a:p>
            <a:r>
              <a:rPr lang="de-DE" dirty="0"/>
              <a:t>Titelmasterformat durch Klicken bearbeiten</a:t>
            </a:r>
          </a:p>
        </p:txBody>
      </p:sp>
      <p:sp>
        <p:nvSpPr>
          <p:cNvPr id="3" name="Untertitel 2"/>
          <p:cNvSpPr>
            <a:spLocks noGrp="1"/>
          </p:cNvSpPr>
          <p:nvPr>
            <p:ph type="subTitle" idx="1"/>
          </p:nvPr>
        </p:nvSpPr>
        <p:spPr>
          <a:xfrm>
            <a:off x="5015879" y="3212976"/>
            <a:ext cx="6768752" cy="1752600"/>
          </a:xfrm>
        </p:spPr>
        <p:txBody>
          <a:bodyPr>
            <a:normAutofit/>
          </a:bodyPr>
          <a:lstStyle>
            <a:lvl1pPr marL="0" indent="0" algn="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7" name="Picture Placeholder 6"/>
          <p:cNvSpPr>
            <a:spLocks noGrp="1"/>
          </p:cNvSpPr>
          <p:nvPr>
            <p:ph type="pic" sz="quarter" idx="10"/>
          </p:nvPr>
        </p:nvSpPr>
        <p:spPr>
          <a:xfrm>
            <a:off x="-1" y="0"/>
            <a:ext cx="5015879" cy="6858000"/>
          </a:xfrm>
        </p:spPr>
        <p:txBody>
          <a:bodyPr/>
          <a:lstStyle/>
          <a:p>
            <a:endParaRPr lang="de-DE" dirty="0"/>
          </a:p>
        </p:txBody>
      </p:sp>
      <p:sp>
        <p:nvSpPr>
          <p:cNvPr id="6" name="Foliennummernplatzhalter 5"/>
          <p:cNvSpPr>
            <a:spLocks noGrp="1"/>
          </p:cNvSpPr>
          <p:nvPr>
            <p:ph type="sldNum" sz="quarter" idx="4"/>
          </p:nvPr>
        </p:nvSpPr>
        <p:spPr>
          <a:xfrm>
            <a:off x="5087888" y="6203801"/>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Tree>
    <p:extLst>
      <p:ext uri="{BB962C8B-B14F-4D97-AF65-F5344CB8AC3E}">
        <p14:creationId xmlns:p14="http://schemas.microsoft.com/office/powerpoint/2010/main" val="2502642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Abschnittstitel">
    <p:spTree>
      <p:nvGrpSpPr>
        <p:cNvPr id="1" name=""/>
        <p:cNvGrpSpPr/>
        <p:nvPr/>
      </p:nvGrpSpPr>
      <p:grpSpPr>
        <a:xfrm>
          <a:off x="0" y="0"/>
          <a:ext cx="0" cy="0"/>
          <a:chOff x="0" y="0"/>
          <a:chExt cx="0" cy="0"/>
        </a:xfrm>
      </p:grpSpPr>
      <p:sp>
        <p:nvSpPr>
          <p:cNvPr id="6" name="Titel 1"/>
          <p:cNvSpPr>
            <a:spLocks noGrp="1"/>
          </p:cNvSpPr>
          <p:nvPr>
            <p:ph type="ctrTitle"/>
          </p:nvPr>
        </p:nvSpPr>
        <p:spPr>
          <a:xfrm>
            <a:off x="407368" y="2420888"/>
            <a:ext cx="11377264" cy="864096"/>
          </a:xfrm>
        </p:spPr>
        <p:txBody>
          <a:bodyPr/>
          <a:lstStyle>
            <a:lvl1pPr algn="r">
              <a:defRPr sz="2000" b="1" cap="all" baseline="0">
                <a:solidFill>
                  <a:schemeClr val="bg1"/>
                </a:solidFill>
                <a:latin typeface="+mn-lt"/>
              </a:defRPr>
            </a:lvl1pPr>
          </a:lstStyle>
          <a:p>
            <a:r>
              <a:rPr lang="de-DE" dirty="0"/>
              <a:t>Titelmasterformat durch Klicken bearbeiten</a:t>
            </a:r>
          </a:p>
        </p:txBody>
      </p:sp>
      <p:sp>
        <p:nvSpPr>
          <p:cNvPr id="7" name="Untertitel 2"/>
          <p:cNvSpPr>
            <a:spLocks noGrp="1"/>
          </p:cNvSpPr>
          <p:nvPr>
            <p:ph type="subTitle" idx="1"/>
          </p:nvPr>
        </p:nvSpPr>
        <p:spPr>
          <a:xfrm>
            <a:off x="407368" y="3501008"/>
            <a:ext cx="11377262" cy="2760712"/>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63082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rting Slide">
    <p:spTree>
      <p:nvGrpSpPr>
        <p:cNvPr id="1" name=""/>
        <p:cNvGrpSpPr/>
        <p:nvPr/>
      </p:nvGrpSpPr>
      <p:grpSpPr>
        <a:xfrm>
          <a:off x="0" y="0"/>
          <a:ext cx="0" cy="0"/>
          <a:chOff x="0" y="0"/>
          <a:chExt cx="0" cy="0"/>
        </a:xfrm>
      </p:grpSpPr>
      <p:pic>
        <p:nvPicPr>
          <p:cNvPr id="7"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0" y="2257671"/>
            <a:ext cx="4598657" cy="4598657"/>
          </a:xfrm>
          <a:prstGeom prst="rect">
            <a:avLst/>
          </a:prstGeom>
        </p:spPr>
      </p:pic>
      <p:sp>
        <p:nvSpPr>
          <p:cNvPr id="17" name="Text Placeholder 16"/>
          <p:cNvSpPr>
            <a:spLocks noGrp="1"/>
          </p:cNvSpPr>
          <p:nvPr>
            <p:ph type="body" sz="quarter" idx="10" hasCustomPrompt="1"/>
          </p:nvPr>
        </p:nvSpPr>
        <p:spPr>
          <a:xfrm>
            <a:off x="623392" y="2132856"/>
            <a:ext cx="6552729" cy="602405"/>
          </a:xfrm>
        </p:spPr>
        <p:txBody>
          <a:bodyPr wrap="square" anchor="ctr">
            <a:noAutofit/>
          </a:bodyPr>
          <a:lstStyle>
            <a:lvl1pPr marL="0" marR="0" indent="0" algn="r" defTabSz="914400" rtl="0" eaLnBrk="1" fontAlgn="auto" latinLnBrk="0" hangingPunct="1">
              <a:lnSpc>
                <a:spcPct val="110000"/>
              </a:lnSpc>
              <a:spcBef>
                <a:spcPct val="20000"/>
              </a:spcBef>
              <a:spcAft>
                <a:spcPts val="0"/>
              </a:spcAft>
              <a:buClr>
                <a:srgbClr val="00549F"/>
              </a:buClr>
              <a:buSzPct val="100000"/>
              <a:buFont typeface="Calibri" pitchFamily="34" charset="0"/>
              <a:buNone/>
              <a:tabLst/>
              <a:defRPr sz="2000">
                <a:solidFill>
                  <a:srgbClr val="00549F"/>
                </a:solidFill>
              </a:defRPr>
            </a:lvl1pPr>
          </a:lstStyle>
          <a:p>
            <a:pPr lvl="0"/>
            <a:r>
              <a:rPr lang="en-US" dirty="0"/>
              <a:t>TITEL DER VERANSTALTUNG</a:t>
            </a:r>
          </a:p>
        </p:txBody>
      </p:sp>
      <p:cxnSp>
        <p:nvCxnSpPr>
          <p:cNvPr id="21" name="Straight Connector 20"/>
          <p:cNvCxnSpPr/>
          <p:nvPr userDrawn="1"/>
        </p:nvCxnSpPr>
        <p:spPr>
          <a:xfrm>
            <a:off x="7464152" y="2106515"/>
            <a:ext cx="0" cy="1565675"/>
          </a:xfrm>
          <a:prstGeom prst="line">
            <a:avLst/>
          </a:prstGeom>
          <a:ln w="19050">
            <a:solidFill>
              <a:srgbClr val="0054A0"/>
            </a:solidFill>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1" hasCustomPrompt="1"/>
          </p:nvPr>
        </p:nvSpPr>
        <p:spPr>
          <a:xfrm>
            <a:off x="623392" y="2708920"/>
            <a:ext cx="6552729" cy="864095"/>
          </a:xfrm>
        </p:spPr>
        <p:txBody>
          <a:bodyPr wrap="square" anchor="t">
            <a:noAutofit/>
          </a:bodyPr>
          <a:lstStyle>
            <a:lvl1pPr marL="0" marR="0" indent="0" algn="r" defTabSz="914400" rtl="0" eaLnBrk="1" fontAlgn="auto" latinLnBrk="0" hangingPunct="1">
              <a:lnSpc>
                <a:spcPct val="110000"/>
              </a:lnSpc>
              <a:spcBef>
                <a:spcPct val="20000"/>
              </a:spcBef>
              <a:spcAft>
                <a:spcPts val="0"/>
              </a:spcAft>
              <a:buClr>
                <a:srgbClr val="00549F"/>
              </a:buClr>
              <a:buSzPct val="100000"/>
              <a:buFont typeface="Calibri" pitchFamily="34" charset="0"/>
              <a:buNone/>
              <a:tabLst/>
              <a:defRPr sz="1600">
                <a:solidFill>
                  <a:schemeClr val="tx1"/>
                </a:solidFill>
              </a:defRPr>
            </a:lvl1pPr>
          </a:lstStyle>
          <a:p>
            <a:pPr lvl="0"/>
            <a:r>
              <a:rPr lang="en-US" dirty="0"/>
              <a:t>Extra Info</a:t>
            </a:r>
          </a:p>
        </p:txBody>
      </p:sp>
      <p:pic>
        <p:nvPicPr>
          <p:cNvPr id="9" name="Grafik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3499" b="15627"/>
          <a:stretch/>
        </p:blipFill>
        <p:spPr>
          <a:xfrm>
            <a:off x="9397523" y="6355029"/>
            <a:ext cx="863238" cy="458347"/>
          </a:xfrm>
          <a:prstGeom prst="rect">
            <a:avLst/>
          </a:prstGeom>
          <a:noFill/>
          <a:ln>
            <a:noFill/>
          </a:ln>
        </p:spPr>
      </p:pic>
      <p:pic>
        <p:nvPicPr>
          <p:cNvPr id="10" name="Bild 8"/>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60760" y="6355029"/>
            <a:ext cx="1787901" cy="458347"/>
          </a:xfrm>
          <a:prstGeom prst="rect">
            <a:avLst/>
          </a:prstGeom>
          <a:noFill/>
          <a:ln>
            <a:noFill/>
          </a:ln>
        </p:spPr>
      </p:pic>
      <p:pic>
        <p:nvPicPr>
          <p:cNvPr id="11" name="Bild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30344" y="2257670"/>
            <a:ext cx="2908657" cy="1243338"/>
          </a:xfrm>
          <a:prstGeom prst="rect">
            <a:avLst/>
          </a:prstGeom>
          <a:noFill/>
          <a:ln>
            <a:noFill/>
          </a:ln>
        </p:spPr>
      </p:pic>
    </p:spTree>
    <p:extLst>
      <p:ext uri="{BB962C8B-B14F-4D97-AF65-F5344CB8AC3E}">
        <p14:creationId xmlns:p14="http://schemas.microsoft.com/office/powerpoint/2010/main" val="1142217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extfeld 1"/>
          <p:cNvSpPr txBox="1"/>
          <p:nvPr userDrawn="1"/>
        </p:nvSpPr>
        <p:spPr>
          <a:xfrm>
            <a:off x="143339" y="908720"/>
            <a:ext cx="11137237" cy="369332"/>
          </a:xfrm>
          <a:prstGeom prst="rect">
            <a:avLst/>
          </a:prstGeom>
          <a:noFill/>
        </p:spPr>
        <p:txBody>
          <a:bodyPr wrap="square" rtlCol="0">
            <a:spAutoFit/>
          </a:bodyPr>
          <a:lstStyle/>
          <a:p>
            <a:pPr marL="285750" indent="-285750">
              <a:buClr>
                <a:srgbClr val="009EE0"/>
              </a:buClr>
              <a:buFont typeface="Arial" pitchFamily="34" charset="0"/>
              <a:buChar char="•"/>
            </a:pPr>
            <a:endParaRPr lang="de-DE" dirty="0">
              <a:solidFill>
                <a:srgbClr val="000000"/>
              </a:solidFill>
            </a:endParaRPr>
          </a:p>
        </p:txBody>
      </p:sp>
      <p:sp>
        <p:nvSpPr>
          <p:cNvPr id="3" name="Textfeld 2"/>
          <p:cNvSpPr txBox="1"/>
          <p:nvPr userDrawn="1"/>
        </p:nvSpPr>
        <p:spPr>
          <a:xfrm>
            <a:off x="143339" y="980729"/>
            <a:ext cx="10465163" cy="646331"/>
          </a:xfrm>
          <a:prstGeom prst="rect">
            <a:avLst/>
          </a:prstGeom>
          <a:noFill/>
        </p:spPr>
        <p:txBody>
          <a:bodyPr wrap="square" rtlCol="0">
            <a:spAutoFit/>
          </a:bodyPr>
          <a:lstStyle/>
          <a:p>
            <a:pPr marL="285750" indent="-285750">
              <a:buClr>
                <a:srgbClr val="009EE0"/>
              </a:buClr>
              <a:buFont typeface="Calibri" pitchFamily="34" charset="0"/>
              <a:buChar char="•"/>
            </a:pPr>
            <a:endParaRPr lang="de-DE" dirty="0">
              <a:solidFill>
                <a:srgbClr val="000000"/>
              </a:solidFill>
            </a:endParaRPr>
          </a:p>
          <a:p>
            <a:pPr marL="285750" indent="-285750">
              <a:buClr>
                <a:srgbClr val="009EE0"/>
              </a:buClr>
              <a:buFont typeface="Arial" pitchFamily="34" charset="0"/>
              <a:buChar char="•"/>
            </a:pPr>
            <a:endParaRPr lang="de-DE" dirty="0">
              <a:solidFill>
                <a:srgbClr val="000000"/>
              </a:solidFill>
            </a:endParaRPr>
          </a:p>
        </p:txBody>
      </p:sp>
      <p:sp>
        <p:nvSpPr>
          <p:cNvPr id="7" name="Titelplatzhalter 1"/>
          <p:cNvSpPr>
            <a:spLocks noGrp="1"/>
          </p:cNvSpPr>
          <p:nvPr>
            <p:ph type="title" hasCustomPrompt="1"/>
          </p:nvPr>
        </p:nvSpPr>
        <p:spPr>
          <a:xfrm>
            <a:off x="143339" y="200014"/>
            <a:ext cx="8572108" cy="360040"/>
          </a:xfrm>
          <a:prstGeom prst="rect">
            <a:avLst/>
          </a:prstGeom>
        </p:spPr>
        <p:txBody>
          <a:bodyPr vert="horz" wrap="square" lIns="91440" tIns="45720" rIns="91440" bIns="45720" rtlCol="0" anchor="ctr" anchorCtr="0">
            <a:noAutofit/>
          </a:bodyPr>
          <a:lstStyle>
            <a:lvl1pPr marL="0" indent="0" algn="l">
              <a:lnSpc>
                <a:spcPct val="110000"/>
              </a:lnSpc>
              <a:spcBef>
                <a:spcPct val="0"/>
              </a:spcBef>
              <a:spcAft>
                <a:spcPts val="0"/>
              </a:spcAft>
              <a:defRPr sz="2000" b="0" i="0" u="none" kern="1200" spc="0">
                <a:solidFill>
                  <a:srgbClr val="0055A1">
                    <a:lumMod val="100000"/>
                  </a:srgbClr>
                </a:solidFill>
                <a:latin typeface="Arial" panose="020B0604020202020204" pitchFamily="34" charset="0"/>
              </a:defRPr>
            </a:lvl1pPr>
          </a:lstStyle>
          <a:p>
            <a:pPr lvl="0"/>
            <a:r>
              <a:rPr lang="de-DE" dirty="0"/>
              <a:t>TITELMASTERFORMAT DURCH KLICKEN BEARBEITEN</a:t>
            </a:r>
          </a:p>
        </p:txBody>
      </p:sp>
      <p:sp>
        <p:nvSpPr>
          <p:cNvPr id="4" name="Fußzeilenplatzhalter 3"/>
          <p:cNvSpPr>
            <a:spLocks noGrp="1"/>
          </p:cNvSpPr>
          <p:nvPr>
            <p:ph type="ftr" sz="quarter" idx="10"/>
          </p:nvPr>
        </p:nvSpPr>
        <p:spPr/>
        <p:txBody>
          <a:bodyPr/>
          <a:lstStyle/>
          <a:p>
            <a:endParaRPr lang="de-DE" dirty="0">
              <a:solidFill>
                <a:srgbClr val="000000">
                  <a:tint val="75000"/>
                </a:srgbClr>
              </a:solidFill>
            </a:endParaRPr>
          </a:p>
        </p:txBody>
      </p:sp>
    </p:spTree>
    <p:extLst>
      <p:ext uri="{BB962C8B-B14F-4D97-AF65-F5344CB8AC3E}">
        <p14:creationId xmlns:p14="http://schemas.microsoft.com/office/powerpoint/2010/main" val="1522383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dePictureSlide">
    <p:spTree>
      <p:nvGrpSpPr>
        <p:cNvPr id="1" name=""/>
        <p:cNvGrpSpPr/>
        <p:nvPr/>
      </p:nvGrpSpPr>
      <p:grpSpPr>
        <a:xfrm>
          <a:off x="0" y="0"/>
          <a:ext cx="0" cy="0"/>
          <a:chOff x="0" y="0"/>
          <a:chExt cx="0" cy="0"/>
        </a:xfrm>
      </p:grpSpPr>
      <p:sp>
        <p:nvSpPr>
          <p:cNvPr id="2" name="Titel 1"/>
          <p:cNvSpPr>
            <a:spLocks noGrp="1"/>
          </p:cNvSpPr>
          <p:nvPr>
            <p:ph type="ctrTitle"/>
          </p:nvPr>
        </p:nvSpPr>
        <p:spPr>
          <a:xfrm>
            <a:off x="5015880" y="1628800"/>
            <a:ext cx="6768752" cy="1470025"/>
          </a:xfrm>
        </p:spPr>
        <p:txBody>
          <a:bodyPr/>
          <a:lstStyle>
            <a:lvl1pPr algn="r">
              <a:defRPr sz="2000" cap="all" baseline="0">
                <a:solidFill>
                  <a:srgbClr val="0055A1"/>
                </a:solidFill>
                <a:latin typeface="+mn-lt"/>
              </a:defRPr>
            </a:lvl1pPr>
          </a:lstStyle>
          <a:p>
            <a:r>
              <a:rPr lang="de-DE" dirty="0"/>
              <a:t>Titelmasterformat durch Klicken bearbeiten</a:t>
            </a:r>
          </a:p>
        </p:txBody>
      </p:sp>
      <p:sp>
        <p:nvSpPr>
          <p:cNvPr id="3" name="Untertitel 2"/>
          <p:cNvSpPr>
            <a:spLocks noGrp="1"/>
          </p:cNvSpPr>
          <p:nvPr>
            <p:ph type="subTitle" idx="1"/>
          </p:nvPr>
        </p:nvSpPr>
        <p:spPr>
          <a:xfrm>
            <a:off x="5015879" y="3212976"/>
            <a:ext cx="6768752" cy="1752600"/>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7" name="Picture Placeholder 6"/>
          <p:cNvSpPr>
            <a:spLocks noGrp="1"/>
          </p:cNvSpPr>
          <p:nvPr>
            <p:ph type="pic" sz="quarter" idx="10"/>
          </p:nvPr>
        </p:nvSpPr>
        <p:spPr>
          <a:xfrm>
            <a:off x="-1" y="0"/>
            <a:ext cx="5015879" cy="6858000"/>
          </a:xfrm>
        </p:spPr>
        <p:txBody>
          <a:bodyPr/>
          <a:lstStyle/>
          <a:p>
            <a:endParaRPr lang="de-DE" dirty="0"/>
          </a:p>
        </p:txBody>
      </p:sp>
    </p:spTree>
    <p:extLst>
      <p:ext uri="{BB962C8B-B14F-4D97-AF65-F5344CB8AC3E}">
        <p14:creationId xmlns:p14="http://schemas.microsoft.com/office/powerpoint/2010/main" val="135542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UpperPictureSlide">
    <p:spTree>
      <p:nvGrpSpPr>
        <p:cNvPr id="1" name=""/>
        <p:cNvGrpSpPr/>
        <p:nvPr/>
      </p:nvGrpSpPr>
      <p:grpSpPr>
        <a:xfrm>
          <a:off x="0" y="0"/>
          <a:ext cx="0" cy="0"/>
          <a:chOff x="0" y="0"/>
          <a:chExt cx="0" cy="0"/>
        </a:xfrm>
      </p:grpSpPr>
      <p:sp>
        <p:nvSpPr>
          <p:cNvPr id="4" name="Picture Placeholder 6"/>
          <p:cNvSpPr>
            <a:spLocks noGrp="1"/>
          </p:cNvSpPr>
          <p:nvPr>
            <p:ph type="pic" sz="quarter" idx="10"/>
          </p:nvPr>
        </p:nvSpPr>
        <p:spPr>
          <a:xfrm>
            <a:off x="-1" y="0"/>
            <a:ext cx="12192001" cy="3356992"/>
          </a:xfrm>
        </p:spPr>
        <p:txBody>
          <a:bodyPr/>
          <a:lstStyle/>
          <a:p>
            <a:endParaRPr lang="de-DE"/>
          </a:p>
        </p:txBody>
      </p:sp>
      <p:sp>
        <p:nvSpPr>
          <p:cNvPr id="6" name="Titel 1"/>
          <p:cNvSpPr>
            <a:spLocks noGrp="1"/>
          </p:cNvSpPr>
          <p:nvPr>
            <p:ph type="ctrTitle"/>
          </p:nvPr>
        </p:nvSpPr>
        <p:spPr>
          <a:xfrm>
            <a:off x="407368" y="3429000"/>
            <a:ext cx="11377264" cy="864096"/>
          </a:xfrm>
        </p:spPr>
        <p:txBody>
          <a:bodyPr/>
          <a:lstStyle>
            <a:lvl1pPr algn="r">
              <a:defRPr sz="2000" cap="all" baseline="0">
                <a:solidFill>
                  <a:srgbClr val="0055A1"/>
                </a:solidFill>
                <a:latin typeface="+mn-lt"/>
              </a:defRPr>
            </a:lvl1pPr>
          </a:lstStyle>
          <a:p>
            <a:r>
              <a:rPr lang="de-DE" dirty="0"/>
              <a:t>Titelmasterformat durch Klicken bearbeiten</a:t>
            </a:r>
          </a:p>
        </p:txBody>
      </p:sp>
      <p:sp>
        <p:nvSpPr>
          <p:cNvPr id="7" name="Untertitel 2"/>
          <p:cNvSpPr>
            <a:spLocks noGrp="1"/>
          </p:cNvSpPr>
          <p:nvPr>
            <p:ph type="subTitle" idx="1"/>
          </p:nvPr>
        </p:nvSpPr>
        <p:spPr>
          <a:xfrm>
            <a:off x="407368" y="4365104"/>
            <a:ext cx="11377262" cy="1896616"/>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3225160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bschnittstitel">
    <p:spTree>
      <p:nvGrpSpPr>
        <p:cNvPr id="1" name=""/>
        <p:cNvGrpSpPr/>
        <p:nvPr/>
      </p:nvGrpSpPr>
      <p:grpSpPr>
        <a:xfrm>
          <a:off x="0" y="0"/>
          <a:ext cx="0" cy="0"/>
          <a:chOff x="0" y="0"/>
          <a:chExt cx="0" cy="0"/>
        </a:xfrm>
      </p:grpSpPr>
      <p:sp>
        <p:nvSpPr>
          <p:cNvPr id="4" name="Picture Placeholder 6"/>
          <p:cNvSpPr>
            <a:spLocks noGrp="1"/>
          </p:cNvSpPr>
          <p:nvPr>
            <p:ph type="pic" sz="quarter" idx="10"/>
          </p:nvPr>
        </p:nvSpPr>
        <p:spPr>
          <a:xfrm>
            <a:off x="-1" y="0"/>
            <a:ext cx="12192001" cy="3356992"/>
          </a:xfrm>
        </p:spPr>
        <p:txBody>
          <a:bodyPr/>
          <a:lstStyle/>
          <a:p>
            <a:endParaRPr lang="de-DE"/>
          </a:p>
        </p:txBody>
      </p:sp>
      <p:sp>
        <p:nvSpPr>
          <p:cNvPr id="6" name="Titel 1"/>
          <p:cNvSpPr>
            <a:spLocks noGrp="1"/>
          </p:cNvSpPr>
          <p:nvPr>
            <p:ph type="ctrTitle"/>
          </p:nvPr>
        </p:nvSpPr>
        <p:spPr>
          <a:xfrm>
            <a:off x="407368" y="2420888"/>
            <a:ext cx="11377264" cy="864096"/>
          </a:xfrm>
        </p:spPr>
        <p:txBody>
          <a:bodyPr/>
          <a:lstStyle>
            <a:lvl1pPr algn="r">
              <a:defRPr sz="2000" b="1" cap="all" baseline="0">
                <a:solidFill>
                  <a:schemeClr val="bg1"/>
                </a:solidFill>
                <a:latin typeface="+mn-lt"/>
              </a:defRPr>
            </a:lvl1pPr>
          </a:lstStyle>
          <a:p>
            <a:r>
              <a:rPr lang="de-DE" dirty="0"/>
              <a:t>Titelmasterformat durch Klicken bearbeiten</a:t>
            </a:r>
          </a:p>
        </p:txBody>
      </p:sp>
      <p:sp>
        <p:nvSpPr>
          <p:cNvPr id="7" name="Untertitel 2"/>
          <p:cNvSpPr>
            <a:spLocks noGrp="1"/>
          </p:cNvSpPr>
          <p:nvPr>
            <p:ph type="subTitle" idx="1"/>
          </p:nvPr>
        </p:nvSpPr>
        <p:spPr>
          <a:xfrm>
            <a:off x="407368" y="3501008"/>
            <a:ext cx="11377262" cy="2760712"/>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1398549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07368" y="1628800"/>
            <a:ext cx="11377264" cy="1470025"/>
          </a:xfrm>
        </p:spPr>
        <p:txBody>
          <a:bodyPr/>
          <a:lstStyle>
            <a:lvl1pPr algn="r">
              <a:defRPr sz="2000" cap="all" baseline="0">
                <a:solidFill>
                  <a:srgbClr val="0055A1"/>
                </a:solidFill>
                <a:latin typeface="+mn-lt"/>
              </a:defRPr>
            </a:lvl1pPr>
          </a:lstStyle>
          <a:p>
            <a:r>
              <a:rPr lang="de-DE" dirty="0"/>
              <a:t>Titelmasterformat durch Klicken bearbeiten</a:t>
            </a:r>
          </a:p>
        </p:txBody>
      </p:sp>
      <p:sp>
        <p:nvSpPr>
          <p:cNvPr id="3" name="Untertitel 2"/>
          <p:cNvSpPr>
            <a:spLocks noGrp="1"/>
          </p:cNvSpPr>
          <p:nvPr>
            <p:ph type="subTitle" idx="1"/>
          </p:nvPr>
        </p:nvSpPr>
        <p:spPr>
          <a:xfrm>
            <a:off x="407368" y="3212976"/>
            <a:ext cx="11377262" cy="1752600"/>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735577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pic>
        <p:nvPicPr>
          <p:cNvPr id="9" name="Picture 6"/>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425" y="3356992"/>
            <a:ext cx="11557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10034223" y="4437112"/>
            <a:ext cx="11557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407368" y="1628800"/>
            <a:ext cx="11377264" cy="1470025"/>
          </a:xfrm>
          <a:prstGeom prst="rect">
            <a:avLst/>
          </a:prstGeom>
        </p:spPr>
        <p:txBody>
          <a:bodyPr vert="horz" wrap="square" lIns="91440" tIns="45720" rIns="91440" bIns="45720" anchor="ctr" anchorCtr="0">
            <a:noAutofit/>
          </a:bodyPr>
          <a:lstStyle>
            <a:lvl1pPr marL="0" indent="0" algn="l">
              <a:lnSpc>
                <a:spcPct val="110000"/>
              </a:lnSpc>
              <a:spcBef>
                <a:spcPct val="0"/>
              </a:spcBef>
              <a:spcAft>
                <a:spcPts val="0"/>
              </a:spcAft>
              <a:defRPr sz="2200" b="0" i="0" u="none" kern="1200" cap="all" spc="0" baseline="0">
                <a:solidFill>
                  <a:srgbClr val="0055A1">
                    <a:lumMod val="100000"/>
                  </a:srgbClr>
                </a:solidFill>
                <a:latin typeface="Arial" panose="020B0604020202020204" pitchFamily="34" charset="0"/>
              </a:defRPr>
            </a:lvl1pPr>
          </a:lstStyle>
          <a:p>
            <a:pPr lvl="0"/>
            <a:r>
              <a:rPr lang="de-DE" dirty="0"/>
              <a:t>Titelmasterformat durch Klicken bearbeiten</a:t>
            </a:r>
          </a:p>
        </p:txBody>
      </p:sp>
      <p:sp>
        <p:nvSpPr>
          <p:cNvPr id="3" name="Untertitel 2"/>
          <p:cNvSpPr>
            <a:spLocks noGrp="1"/>
          </p:cNvSpPr>
          <p:nvPr>
            <p:ph type="subTitle" idx="1" hasCustomPrompt="1"/>
          </p:nvPr>
        </p:nvSpPr>
        <p:spPr>
          <a:xfrm>
            <a:off x="2351583" y="3454151"/>
            <a:ext cx="7416825" cy="1752600"/>
          </a:xfrm>
        </p:spPr>
        <p:txBody>
          <a:bodyPr anchor="ctr">
            <a:normAutofit/>
          </a:bodyPr>
          <a:lstStyle>
            <a:lvl1pPr marL="0" indent="0" algn="just">
              <a:lnSpc>
                <a:spcPct val="150000"/>
              </a:lnSpc>
              <a:buNone/>
              <a:defRPr sz="1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a:t>
            </a:r>
          </a:p>
          <a:p>
            <a:r>
              <a:rPr lang="de-DE" dirty="0"/>
              <a:t>durch Klicken bearbeiten</a:t>
            </a:r>
          </a:p>
        </p:txBody>
      </p:sp>
    </p:spTree>
    <p:extLst>
      <p:ext uri="{BB962C8B-B14F-4D97-AF65-F5344CB8AC3E}">
        <p14:creationId xmlns:p14="http://schemas.microsoft.com/office/powerpoint/2010/main" val="1164552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5" name="Abgerundetes Rechteck 3"/>
          <p:cNvSpPr/>
          <p:nvPr userDrawn="1"/>
        </p:nvSpPr>
        <p:spPr bwMode="auto">
          <a:xfrm>
            <a:off x="0" y="0"/>
            <a:ext cx="3875341" cy="6856328"/>
          </a:xfrm>
          <a:prstGeom prst="roundRect">
            <a:avLst>
              <a:gd name="adj" fmla="val 0"/>
            </a:avLst>
          </a:prstGeom>
          <a:solidFill>
            <a:schemeClr val="bg1">
              <a:lumMod val="85000"/>
              <a:alpha val="54118"/>
            </a:schemeClr>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p:txBody>
      </p:sp>
      <p:sp>
        <p:nvSpPr>
          <p:cNvPr id="6" name="Titel 1"/>
          <p:cNvSpPr>
            <a:spLocks noGrp="1"/>
          </p:cNvSpPr>
          <p:nvPr>
            <p:ph type="title" hasCustomPrompt="1"/>
          </p:nvPr>
        </p:nvSpPr>
        <p:spPr>
          <a:xfrm>
            <a:off x="154928" y="200014"/>
            <a:ext cx="3576397" cy="360040"/>
          </a:xfrm>
          <a:prstGeom prst="rect">
            <a:avLst/>
          </a:prstGeom>
        </p:spPr>
        <p:txBody>
          <a:bodyPr vert="horz" wrap="square" lIns="91440" tIns="45720" rIns="91440" bIns="45720" anchor="ctr" anchorCtr="0">
            <a:noAutofit/>
          </a:bodyPr>
          <a:lstStyle>
            <a:lvl1pPr marL="0" indent="0" algn="l">
              <a:lnSpc>
                <a:spcPct val="110000"/>
              </a:lnSpc>
              <a:spcBef>
                <a:spcPct val="0"/>
              </a:spcBef>
              <a:spcAft>
                <a:spcPts val="0"/>
              </a:spcAft>
              <a:defRPr sz="2000" b="0" i="0" u="none" kern="1200" spc="0">
                <a:solidFill>
                  <a:srgbClr val="0055A1">
                    <a:lumMod val="100000"/>
                  </a:srgbClr>
                </a:solidFill>
                <a:latin typeface="Arial" panose="020B0604020202020204" pitchFamily="34" charset="0"/>
              </a:defRPr>
            </a:lvl1pPr>
          </a:lstStyle>
          <a:p>
            <a:pPr lvl="0"/>
            <a:r>
              <a:rPr lang="de-DE" dirty="0"/>
              <a:t>INHALTSVERZEICHNIS</a:t>
            </a:r>
          </a:p>
        </p:txBody>
      </p:sp>
      <p:pic>
        <p:nvPicPr>
          <p:cNvPr id="17"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3343" y="2289019"/>
            <a:ext cx="4598657" cy="4598657"/>
          </a:xfrm>
          <a:prstGeom prst="rect">
            <a:avLst/>
          </a:prstGeom>
        </p:spPr>
      </p:pic>
      <p:sp>
        <p:nvSpPr>
          <p:cNvPr id="19" name="Text Placeholder 18"/>
          <p:cNvSpPr>
            <a:spLocks noGrp="1"/>
          </p:cNvSpPr>
          <p:nvPr>
            <p:ph type="body" sz="quarter" idx="10" hasCustomPrompt="1"/>
          </p:nvPr>
        </p:nvSpPr>
        <p:spPr>
          <a:xfrm>
            <a:off x="141945" y="760068"/>
            <a:ext cx="3589380" cy="5688013"/>
          </a:xfrm>
        </p:spPr>
        <p:txBody>
          <a:bodyPr/>
          <a:lstStyle>
            <a:lvl1pPr>
              <a:lnSpc>
                <a:spcPct val="100000"/>
              </a:lnSpc>
              <a:buFont typeface="+mj-lt"/>
              <a:buAutoNum type="arabicPeriod"/>
              <a:defRPr sz="1600" cap="none"/>
            </a:lvl1pPr>
            <a:lvl2pPr marL="800100" indent="-342900">
              <a:lnSpc>
                <a:spcPct val="100000"/>
              </a:lnSpc>
              <a:buFont typeface="+mj-lt"/>
              <a:buAutoNum type="arabicPeriod"/>
              <a:defRPr sz="1300"/>
            </a:lvl2pPr>
          </a:lstStyle>
          <a:p>
            <a:pPr>
              <a:lnSpc>
                <a:spcPct val="160000"/>
              </a:lnSpc>
            </a:pPr>
            <a:r>
              <a:rPr lang="de-DE" cap="all" dirty="0"/>
              <a:t>Textmaster</a:t>
            </a:r>
          </a:p>
          <a:p>
            <a:pPr lvl="1">
              <a:lnSpc>
                <a:spcPct val="160000"/>
              </a:lnSpc>
            </a:pPr>
            <a:r>
              <a:rPr lang="de-DE" cap="all" dirty="0"/>
              <a:t>ZWEITE EBENE</a:t>
            </a:r>
          </a:p>
          <a:p>
            <a:pPr lvl="1">
              <a:lnSpc>
                <a:spcPct val="160000"/>
              </a:lnSpc>
            </a:pPr>
            <a:r>
              <a:rPr lang="de-DE" cap="all" dirty="0"/>
              <a:t>ZWEITE EBENE </a:t>
            </a:r>
          </a:p>
          <a:p>
            <a:pPr>
              <a:lnSpc>
                <a:spcPct val="160000"/>
              </a:lnSpc>
            </a:pPr>
            <a:r>
              <a:rPr lang="de-DE" cap="all" dirty="0"/>
              <a:t>THEMA 2</a:t>
            </a:r>
          </a:p>
          <a:p>
            <a:pPr>
              <a:lnSpc>
                <a:spcPct val="160000"/>
              </a:lnSpc>
            </a:pPr>
            <a:r>
              <a:rPr lang="de-DE" cap="all" dirty="0"/>
              <a:t>THEMA 3</a:t>
            </a:r>
          </a:p>
          <a:p>
            <a:pPr>
              <a:lnSpc>
                <a:spcPct val="160000"/>
              </a:lnSpc>
            </a:pPr>
            <a:r>
              <a:rPr lang="de-DE" cap="all" dirty="0"/>
              <a:t>THEMA 4</a:t>
            </a:r>
          </a:p>
          <a:p>
            <a:pPr>
              <a:lnSpc>
                <a:spcPct val="160000"/>
              </a:lnSpc>
            </a:pPr>
            <a:r>
              <a:rPr lang="de-DE" cap="all" dirty="0"/>
              <a:t>THEMA 5</a:t>
            </a:r>
          </a:p>
          <a:p>
            <a:pPr>
              <a:lnSpc>
                <a:spcPct val="160000"/>
              </a:lnSpc>
            </a:pPr>
            <a:r>
              <a:rPr lang="de-DE" cap="all" dirty="0"/>
              <a:t>THEMA 6</a:t>
            </a:r>
          </a:p>
          <a:p>
            <a:pPr>
              <a:lnSpc>
                <a:spcPct val="160000"/>
              </a:lnSpc>
            </a:pPr>
            <a:r>
              <a:rPr lang="de-DE" cap="all" dirty="0"/>
              <a:t>THEMA 7</a:t>
            </a:r>
          </a:p>
        </p:txBody>
      </p:sp>
    </p:spTree>
    <p:extLst>
      <p:ext uri="{BB962C8B-B14F-4D97-AF65-F5344CB8AC3E}">
        <p14:creationId xmlns:p14="http://schemas.microsoft.com/office/powerpoint/2010/main" val="3138236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063231" y="5949281"/>
            <a:ext cx="6865417" cy="276662"/>
          </a:xfrm>
        </p:spPr>
        <p:txBody>
          <a:bodyPr/>
          <a:lstStyle/>
          <a:p>
            <a:endParaRPr lang="de-DE" dirty="0">
              <a:solidFill>
                <a:srgbClr val="000000">
                  <a:tint val="75000"/>
                </a:srgbClr>
              </a:solidFill>
            </a:endParaRPr>
          </a:p>
        </p:txBody>
      </p:sp>
      <p:sp>
        <p:nvSpPr>
          <p:cNvPr id="6" name="Titelplatzhalter 1"/>
          <p:cNvSpPr>
            <a:spLocks noGrp="1"/>
          </p:cNvSpPr>
          <p:nvPr>
            <p:ph type="title"/>
          </p:nvPr>
        </p:nvSpPr>
        <p:spPr>
          <a:xfrm>
            <a:off x="5039881" y="200013"/>
            <a:ext cx="5520615" cy="636701"/>
          </a:xfrm>
          <a:prstGeom prst="rect">
            <a:avLst/>
          </a:prstGeom>
        </p:spPr>
        <p:txBody>
          <a:bodyPr vert="horz" lIns="91440" tIns="45720" rIns="91440" bIns="45720" rtlCol="0" anchor="t">
            <a:noAutofit/>
          </a:bodyPr>
          <a:lstStyle/>
          <a:p>
            <a:r>
              <a:rPr lang="de-DE" dirty="0"/>
              <a:t>TITELMASTERFORMAT DURCH KLICKEN BEARBEITEN</a:t>
            </a:r>
          </a:p>
        </p:txBody>
      </p:sp>
      <p:sp>
        <p:nvSpPr>
          <p:cNvPr id="7" name="Picture Placeholder 6"/>
          <p:cNvSpPr>
            <a:spLocks noGrp="1"/>
          </p:cNvSpPr>
          <p:nvPr>
            <p:ph type="pic" sz="quarter" idx="12"/>
          </p:nvPr>
        </p:nvSpPr>
        <p:spPr>
          <a:xfrm>
            <a:off x="-1" y="0"/>
            <a:ext cx="5015879" cy="6858000"/>
          </a:xfrm>
        </p:spPr>
        <p:txBody>
          <a:bodyPr/>
          <a:lstStyle/>
          <a:p>
            <a:endParaRPr lang="de-DE"/>
          </a:p>
        </p:txBody>
      </p:sp>
      <p:sp>
        <p:nvSpPr>
          <p:cNvPr id="8" name="Inhaltsplatzhalter 2"/>
          <p:cNvSpPr>
            <a:spLocks noGrp="1"/>
          </p:cNvSpPr>
          <p:nvPr>
            <p:ph idx="1"/>
          </p:nvPr>
        </p:nvSpPr>
        <p:spPr>
          <a:xfrm>
            <a:off x="5039880" y="980729"/>
            <a:ext cx="6888768" cy="4824538"/>
          </a:xfrm>
        </p:spPr>
        <p:txBody>
          <a:bodyPr/>
          <a:lstStyle>
            <a:lvl1pPr>
              <a:defRPr sz="1800">
                <a:solidFill>
                  <a:schemeClr val="tx1">
                    <a:lumMod val="75000"/>
                    <a:lumOff val="25000"/>
                  </a:schemeClr>
                </a:solidFill>
              </a:defRPr>
            </a:lvl1pPr>
            <a:lvl2pPr>
              <a:defRPr sz="17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329087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pperPictureSlide">
    <p:spTree>
      <p:nvGrpSpPr>
        <p:cNvPr id="1" name=""/>
        <p:cNvGrpSpPr/>
        <p:nvPr/>
      </p:nvGrpSpPr>
      <p:grpSpPr>
        <a:xfrm>
          <a:off x="0" y="0"/>
          <a:ext cx="0" cy="0"/>
          <a:chOff x="0" y="0"/>
          <a:chExt cx="0" cy="0"/>
        </a:xfrm>
      </p:grpSpPr>
      <p:sp>
        <p:nvSpPr>
          <p:cNvPr id="4" name="Picture Placeholder 6"/>
          <p:cNvSpPr>
            <a:spLocks noGrp="1"/>
          </p:cNvSpPr>
          <p:nvPr>
            <p:ph type="pic" sz="quarter" idx="10"/>
          </p:nvPr>
        </p:nvSpPr>
        <p:spPr>
          <a:xfrm>
            <a:off x="-1" y="0"/>
            <a:ext cx="12192001" cy="3356992"/>
          </a:xfrm>
        </p:spPr>
        <p:txBody>
          <a:bodyPr/>
          <a:lstStyle/>
          <a:p>
            <a:endParaRPr lang="de-DE"/>
          </a:p>
        </p:txBody>
      </p:sp>
      <p:sp>
        <p:nvSpPr>
          <p:cNvPr id="6" name="Titel 1"/>
          <p:cNvSpPr>
            <a:spLocks noGrp="1"/>
          </p:cNvSpPr>
          <p:nvPr>
            <p:ph type="ctrTitle"/>
          </p:nvPr>
        </p:nvSpPr>
        <p:spPr>
          <a:xfrm>
            <a:off x="407368" y="3429000"/>
            <a:ext cx="11377264" cy="864096"/>
          </a:xfrm>
        </p:spPr>
        <p:txBody>
          <a:bodyPr/>
          <a:lstStyle>
            <a:lvl1pPr algn="r">
              <a:defRPr sz="2000" cap="all" baseline="0">
                <a:solidFill>
                  <a:schemeClr val="tx1"/>
                </a:solidFill>
                <a:latin typeface="+mn-lt"/>
              </a:defRPr>
            </a:lvl1pPr>
          </a:lstStyle>
          <a:p>
            <a:r>
              <a:rPr lang="de-DE" dirty="0"/>
              <a:t>Titelmasterformat durch Klicken bearbeiten</a:t>
            </a:r>
          </a:p>
        </p:txBody>
      </p:sp>
      <p:sp>
        <p:nvSpPr>
          <p:cNvPr id="7" name="Untertitel 2"/>
          <p:cNvSpPr>
            <a:spLocks noGrp="1"/>
          </p:cNvSpPr>
          <p:nvPr>
            <p:ph type="subTitle" idx="1"/>
          </p:nvPr>
        </p:nvSpPr>
        <p:spPr>
          <a:xfrm>
            <a:off x="407368" y="4365104"/>
            <a:ext cx="11377262" cy="1800200"/>
          </a:xfrm>
        </p:spPr>
        <p:txBody>
          <a:bodyPr>
            <a:normAutofit/>
          </a:bodyPr>
          <a:lstStyle>
            <a:lvl1pPr marL="0" indent="0" algn="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0" name="Foliennummernplatzhalter 5"/>
          <p:cNvSpPr>
            <a:spLocks noGrp="1"/>
          </p:cNvSpPr>
          <p:nvPr>
            <p:ph type="sldNum" sz="quarter" idx="4"/>
          </p:nvPr>
        </p:nvSpPr>
        <p:spPr>
          <a:xfrm>
            <a:off x="145696" y="6502743"/>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Tree>
    <p:extLst>
      <p:ext uri="{BB962C8B-B14F-4D97-AF65-F5344CB8AC3E}">
        <p14:creationId xmlns:p14="http://schemas.microsoft.com/office/powerpoint/2010/main" val="1574545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 Aufzählung">
    <p:spTree>
      <p:nvGrpSpPr>
        <p:cNvPr id="1" name=""/>
        <p:cNvGrpSpPr/>
        <p:nvPr/>
      </p:nvGrpSpPr>
      <p:grpSpPr>
        <a:xfrm>
          <a:off x="0" y="0"/>
          <a:ext cx="0" cy="0"/>
          <a:chOff x="0" y="0"/>
          <a:chExt cx="0" cy="0"/>
        </a:xfrm>
      </p:grpSpPr>
      <p:sp>
        <p:nvSpPr>
          <p:cNvPr id="7" name="Titelplatzhalter 1"/>
          <p:cNvSpPr>
            <a:spLocks noGrp="1"/>
          </p:cNvSpPr>
          <p:nvPr>
            <p:ph type="title" hasCustomPrompt="1"/>
          </p:nvPr>
        </p:nvSpPr>
        <p:spPr>
          <a:xfrm>
            <a:off x="143339" y="200014"/>
            <a:ext cx="8572108" cy="360040"/>
          </a:xfrm>
          <a:prstGeom prst="rect">
            <a:avLst/>
          </a:prstGeom>
        </p:spPr>
        <p:txBody>
          <a:bodyPr vert="horz" wrap="square" lIns="91440" tIns="45720" rIns="91440" bIns="45720" rtlCol="0" anchor="ctr" anchorCtr="0">
            <a:noAutofit/>
          </a:bodyPr>
          <a:lstStyle>
            <a:lvl1pPr marL="0" indent="0" algn="l">
              <a:lnSpc>
                <a:spcPct val="110000"/>
              </a:lnSpc>
              <a:spcBef>
                <a:spcPct val="0"/>
              </a:spcBef>
              <a:spcAft>
                <a:spcPts val="0"/>
              </a:spcAft>
              <a:defRPr sz="2000" b="0" i="0" u="none" kern="1200" spc="0">
                <a:solidFill>
                  <a:srgbClr val="0055A1">
                    <a:lumMod val="100000"/>
                  </a:srgbClr>
                </a:solidFill>
                <a:latin typeface="Arial" panose="020B0604020202020204" pitchFamily="34" charset="0"/>
              </a:defRPr>
            </a:lvl1pPr>
          </a:lstStyle>
          <a:p>
            <a:pPr lvl="0"/>
            <a:r>
              <a:rPr lang="de-DE" dirty="0"/>
              <a:t>TITELMASTERFORMAT DURCH KLICKEN BEARBEITEN</a:t>
            </a:r>
          </a:p>
        </p:txBody>
      </p:sp>
      <p:sp>
        <p:nvSpPr>
          <p:cNvPr id="8" name="Fußzeilenplatzhalter 3"/>
          <p:cNvSpPr>
            <a:spLocks noGrp="1"/>
          </p:cNvSpPr>
          <p:nvPr>
            <p:ph type="ftr" sz="quarter" idx="10"/>
          </p:nvPr>
        </p:nvSpPr>
        <p:spPr>
          <a:xfrm>
            <a:off x="143339" y="6237312"/>
            <a:ext cx="8976997" cy="226657"/>
          </a:xfrm>
        </p:spPr>
        <p:txBody>
          <a:bodyPr/>
          <a:lstStyle/>
          <a:p>
            <a:endParaRPr lang="de-DE" dirty="0">
              <a:solidFill>
                <a:srgbClr val="000000">
                  <a:tint val="75000"/>
                </a:srgbClr>
              </a:solidFill>
            </a:endParaRPr>
          </a:p>
        </p:txBody>
      </p:sp>
      <p:sp>
        <p:nvSpPr>
          <p:cNvPr id="9" name="Textplatzhalter 2"/>
          <p:cNvSpPr>
            <a:spLocks noGrp="1"/>
          </p:cNvSpPr>
          <p:nvPr>
            <p:ph idx="1"/>
          </p:nvPr>
        </p:nvSpPr>
        <p:spPr>
          <a:xfrm>
            <a:off x="143339" y="980729"/>
            <a:ext cx="11905323" cy="4824537"/>
          </a:xfrm>
          <a:prstGeom prst="rect">
            <a:avLst/>
          </a:prstGeom>
        </p:spPr>
        <p:txBody>
          <a:bodyPr vert="horz" lIns="91440" tIns="45720" rIns="91440" bIns="45720" rtlCol="0">
            <a:normAutofit/>
          </a:bodyPr>
          <a:lstStyle>
            <a:lvl1pPr marL="342900" indent="-342900">
              <a:buSzPct val="100000"/>
              <a:buFont typeface="Calibri" pitchFamily="34" charset="0"/>
              <a:buChar char="•"/>
              <a:defRPr/>
            </a:lvl1pPr>
            <a:lvl2pPr marL="742950" indent="-285750">
              <a:buSzPct val="100000"/>
              <a:buFont typeface="Calibri" pitchFamily="34" charset="0"/>
              <a:buChar char="•"/>
              <a:defRPr/>
            </a:lvl2pPr>
            <a:lvl3pPr marL="1143000" indent="-228600">
              <a:buSzPct val="100000"/>
              <a:buFont typeface="Calibri" pitchFamily="34" charset="0"/>
              <a:buChar char="•"/>
              <a:defRPr/>
            </a:lvl3pPr>
            <a:lvl4pPr marL="1600200" indent="-228600">
              <a:buSzPct val="100000"/>
              <a:buFont typeface="Calibri" pitchFamily="34" charset="0"/>
              <a:buChar char="•"/>
              <a:defRPr/>
            </a:lvl4pPr>
            <a:lvl5pPr marL="2057400" indent="-228600">
              <a:buSzPct val="100000"/>
              <a:buFont typeface="Calibri"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277817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 Thema / Aufzählung">
    <p:spTree>
      <p:nvGrpSpPr>
        <p:cNvPr id="1" name=""/>
        <p:cNvGrpSpPr/>
        <p:nvPr/>
      </p:nvGrpSpPr>
      <p:grpSpPr>
        <a:xfrm>
          <a:off x="0" y="0"/>
          <a:ext cx="0" cy="0"/>
          <a:chOff x="0" y="0"/>
          <a:chExt cx="0" cy="0"/>
        </a:xfrm>
      </p:grpSpPr>
      <p:sp>
        <p:nvSpPr>
          <p:cNvPr id="3" name="Inhaltsplatzhalter 2"/>
          <p:cNvSpPr>
            <a:spLocks noGrp="1"/>
          </p:cNvSpPr>
          <p:nvPr>
            <p:ph idx="1"/>
          </p:nvPr>
        </p:nvSpPr>
        <p:spPr>
          <a:xfrm>
            <a:off x="143339" y="1041402"/>
            <a:ext cx="11905323" cy="5123901"/>
          </a:xfrm>
        </p:spPr>
        <p:txBody>
          <a:bodyPr/>
          <a:lstStyle>
            <a:lvl1pPr>
              <a:defRPr sz="1800">
                <a:solidFill>
                  <a:schemeClr val="tx1">
                    <a:lumMod val="75000"/>
                    <a:lumOff val="25000"/>
                  </a:schemeClr>
                </a:solidFill>
              </a:defRPr>
            </a:lvl1pPr>
            <a:lvl2pPr>
              <a:defRPr sz="17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quarter" idx="10" hasCustomPrompt="1"/>
          </p:nvPr>
        </p:nvSpPr>
        <p:spPr>
          <a:xfrm>
            <a:off x="143933" y="620728"/>
            <a:ext cx="11904728" cy="360000"/>
          </a:xfrm>
        </p:spPr>
        <p:txBody>
          <a:bodyPr>
            <a:noAutofit/>
          </a:bodyPr>
          <a:lstStyle>
            <a:lvl1pPr marL="0" indent="0">
              <a:buNone/>
              <a:defRPr sz="1700" baseline="0">
                <a:solidFill>
                  <a:srgbClr val="8EBAE5"/>
                </a:solidFill>
              </a:defRPr>
            </a:lvl1pPr>
          </a:lstStyle>
          <a:p>
            <a:pPr lvl="0"/>
            <a:r>
              <a:rPr lang="de-DE" dirty="0"/>
              <a:t>Thema / Titel dieser Folie</a:t>
            </a:r>
          </a:p>
        </p:txBody>
      </p:sp>
      <p:sp>
        <p:nvSpPr>
          <p:cNvPr id="6" name="Titelplatzhalter 1"/>
          <p:cNvSpPr>
            <a:spLocks noGrp="1"/>
          </p:cNvSpPr>
          <p:nvPr>
            <p:ph type="title" hasCustomPrompt="1"/>
          </p:nvPr>
        </p:nvSpPr>
        <p:spPr>
          <a:xfrm>
            <a:off x="143339" y="200014"/>
            <a:ext cx="8572108" cy="360040"/>
          </a:xfrm>
          <a:prstGeom prst="rect">
            <a:avLst/>
          </a:prstGeom>
        </p:spPr>
        <p:txBody>
          <a:bodyPr vert="horz" wrap="square" lIns="91440" tIns="45720" rIns="91440" bIns="45720" rtlCol="0" anchor="ctr" anchorCtr="0">
            <a:noAutofit/>
          </a:bodyPr>
          <a:lstStyle>
            <a:lvl1pPr marL="0" indent="0" algn="l">
              <a:lnSpc>
                <a:spcPct val="110000"/>
              </a:lnSpc>
              <a:spcBef>
                <a:spcPct val="0"/>
              </a:spcBef>
              <a:spcAft>
                <a:spcPts val="0"/>
              </a:spcAft>
              <a:defRPr sz="2000" b="0" i="0" u="none" kern="1200" spc="0">
                <a:solidFill>
                  <a:srgbClr val="0055A1">
                    <a:lumMod val="100000"/>
                  </a:srgbClr>
                </a:solidFill>
                <a:latin typeface="Arial" panose="020B0604020202020204" pitchFamily="34" charset="0"/>
              </a:defRPr>
            </a:lvl1pPr>
          </a:lstStyle>
          <a:p>
            <a:pPr lvl="0"/>
            <a:r>
              <a:rPr lang="de-DE" dirty="0"/>
              <a:t>TITELMASTERFORMAT DURCH KLICKEN BEARBEITEN</a:t>
            </a:r>
          </a:p>
        </p:txBody>
      </p:sp>
      <p:sp>
        <p:nvSpPr>
          <p:cNvPr id="7" name="Fußzeilenplatzhalter 3"/>
          <p:cNvSpPr>
            <a:spLocks noGrp="1"/>
          </p:cNvSpPr>
          <p:nvPr>
            <p:ph type="ftr" sz="quarter" idx="11"/>
          </p:nvPr>
        </p:nvSpPr>
        <p:spPr>
          <a:xfrm>
            <a:off x="143339" y="6237312"/>
            <a:ext cx="8976997" cy="226657"/>
          </a:xfrm>
        </p:spPr>
        <p:txBody>
          <a:bodyPr/>
          <a:lstStyle/>
          <a:p>
            <a:endParaRPr lang="de-DE" dirty="0">
              <a:solidFill>
                <a:srgbClr val="000000">
                  <a:tint val="75000"/>
                </a:srgbClr>
              </a:solidFill>
            </a:endParaRPr>
          </a:p>
        </p:txBody>
      </p:sp>
    </p:spTree>
    <p:extLst>
      <p:ext uri="{BB962C8B-B14F-4D97-AF65-F5344CB8AC3E}">
        <p14:creationId xmlns:p14="http://schemas.microsoft.com/office/powerpoint/2010/main" val="1052992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el / Thema / Aufzählung">
    <p:spTree>
      <p:nvGrpSpPr>
        <p:cNvPr id="1" name=""/>
        <p:cNvGrpSpPr/>
        <p:nvPr/>
      </p:nvGrpSpPr>
      <p:grpSpPr>
        <a:xfrm>
          <a:off x="0" y="0"/>
          <a:ext cx="0" cy="0"/>
          <a:chOff x="0" y="0"/>
          <a:chExt cx="0" cy="0"/>
        </a:xfrm>
      </p:grpSpPr>
      <p:sp>
        <p:nvSpPr>
          <p:cNvPr id="3" name="Inhaltsplatzhalter 2"/>
          <p:cNvSpPr>
            <a:spLocks noGrp="1"/>
          </p:cNvSpPr>
          <p:nvPr>
            <p:ph idx="1"/>
          </p:nvPr>
        </p:nvSpPr>
        <p:spPr>
          <a:xfrm>
            <a:off x="143339" y="1041403"/>
            <a:ext cx="5952661" cy="5123901"/>
          </a:xfrm>
        </p:spPr>
        <p:txBody>
          <a:bodyPr/>
          <a:lstStyle>
            <a:lvl1pPr>
              <a:defRPr sz="1800">
                <a:solidFill>
                  <a:schemeClr val="tx1">
                    <a:lumMod val="75000"/>
                    <a:lumOff val="25000"/>
                  </a:schemeClr>
                </a:solidFill>
              </a:defRPr>
            </a:lvl1pPr>
            <a:lvl2pPr>
              <a:defRPr sz="17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quarter" idx="10" hasCustomPrompt="1"/>
          </p:nvPr>
        </p:nvSpPr>
        <p:spPr>
          <a:xfrm>
            <a:off x="143933" y="620728"/>
            <a:ext cx="11904728" cy="360000"/>
          </a:xfrm>
        </p:spPr>
        <p:txBody>
          <a:bodyPr>
            <a:noAutofit/>
          </a:bodyPr>
          <a:lstStyle>
            <a:lvl1pPr marL="0" indent="0">
              <a:buNone/>
              <a:defRPr sz="1700" baseline="0">
                <a:solidFill>
                  <a:srgbClr val="8EBAE5"/>
                </a:solidFill>
              </a:defRPr>
            </a:lvl1pPr>
          </a:lstStyle>
          <a:p>
            <a:pPr lvl="0"/>
            <a:r>
              <a:rPr lang="de-DE" dirty="0"/>
              <a:t>Thema / Titel dieser Folie</a:t>
            </a:r>
          </a:p>
        </p:txBody>
      </p:sp>
      <p:sp>
        <p:nvSpPr>
          <p:cNvPr id="6" name="Titelplatzhalter 1"/>
          <p:cNvSpPr>
            <a:spLocks noGrp="1"/>
          </p:cNvSpPr>
          <p:nvPr>
            <p:ph type="title" hasCustomPrompt="1"/>
          </p:nvPr>
        </p:nvSpPr>
        <p:spPr>
          <a:xfrm>
            <a:off x="143339" y="200014"/>
            <a:ext cx="8572108" cy="360040"/>
          </a:xfrm>
          <a:prstGeom prst="rect">
            <a:avLst/>
          </a:prstGeom>
        </p:spPr>
        <p:txBody>
          <a:bodyPr vert="horz" wrap="square" lIns="91440" tIns="45720" rIns="91440" bIns="45720" rtlCol="0" anchor="ctr" anchorCtr="0">
            <a:noAutofit/>
          </a:bodyPr>
          <a:lstStyle>
            <a:lvl1pPr marL="0" indent="0" algn="l">
              <a:lnSpc>
                <a:spcPct val="110000"/>
              </a:lnSpc>
              <a:spcBef>
                <a:spcPct val="0"/>
              </a:spcBef>
              <a:spcAft>
                <a:spcPts val="0"/>
              </a:spcAft>
              <a:defRPr sz="2000" b="0" i="0" u="none" kern="1200" spc="0">
                <a:solidFill>
                  <a:srgbClr val="0055A1">
                    <a:lumMod val="100000"/>
                  </a:srgbClr>
                </a:solidFill>
                <a:latin typeface="Arial" panose="020B0604020202020204" pitchFamily="34" charset="0"/>
              </a:defRPr>
            </a:lvl1pPr>
          </a:lstStyle>
          <a:p>
            <a:pPr lvl="0"/>
            <a:r>
              <a:rPr lang="de-DE" dirty="0"/>
              <a:t>TITELMASTERFORMAT DURCH KLICKEN BEARBEITEN</a:t>
            </a:r>
          </a:p>
        </p:txBody>
      </p:sp>
      <p:sp>
        <p:nvSpPr>
          <p:cNvPr id="7" name="Fußzeilenplatzhalter 3"/>
          <p:cNvSpPr>
            <a:spLocks noGrp="1"/>
          </p:cNvSpPr>
          <p:nvPr>
            <p:ph type="ftr" sz="quarter" idx="11"/>
          </p:nvPr>
        </p:nvSpPr>
        <p:spPr>
          <a:xfrm>
            <a:off x="143339" y="6237312"/>
            <a:ext cx="8976997" cy="226657"/>
          </a:xfrm>
        </p:spPr>
        <p:txBody>
          <a:bodyPr/>
          <a:lstStyle/>
          <a:p>
            <a:endParaRPr lang="de-DE" dirty="0">
              <a:solidFill>
                <a:srgbClr val="000000">
                  <a:tint val="75000"/>
                </a:srgbClr>
              </a:solidFill>
            </a:endParaRPr>
          </a:p>
        </p:txBody>
      </p:sp>
      <p:sp>
        <p:nvSpPr>
          <p:cNvPr id="8" name="Inhaltsplatzhalter 2"/>
          <p:cNvSpPr>
            <a:spLocks noGrp="1"/>
          </p:cNvSpPr>
          <p:nvPr>
            <p:ph idx="12"/>
          </p:nvPr>
        </p:nvSpPr>
        <p:spPr>
          <a:xfrm>
            <a:off x="6096000" y="1041403"/>
            <a:ext cx="5952661" cy="5123901"/>
          </a:xfrm>
        </p:spPr>
        <p:txBody>
          <a:bodyPr/>
          <a:lstStyle>
            <a:lvl1pPr>
              <a:defRPr sz="1800">
                <a:solidFill>
                  <a:schemeClr val="tx1">
                    <a:lumMod val="75000"/>
                    <a:lumOff val="25000"/>
                  </a:schemeClr>
                </a:solidFill>
              </a:defRPr>
            </a:lvl1pPr>
            <a:lvl2pPr>
              <a:defRPr sz="17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736492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LastSlide">
    <p:spTree>
      <p:nvGrpSpPr>
        <p:cNvPr id="1" name=""/>
        <p:cNvGrpSpPr/>
        <p:nvPr/>
      </p:nvGrpSpPr>
      <p:grpSpPr>
        <a:xfrm>
          <a:off x="0" y="0"/>
          <a:ext cx="0" cy="0"/>
          <a:chOff x="0" y="0"/>
          <a:chExt cx="0" cy="0"/>
        </a:xfrm>
      </p:grpSpPr>
      <p:pic>
        <p:nvPicPr>
          <p:cNvPr id="5"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2511" y="2259343"/>
            <a:ext cx="4598657" cy="4598657"/>
          </a:xfrm>
          <a:prstGeom prst="rect">
            <a:avLst/>
          </a:prstGeom>
        </p:spPr>
      </p:pic>
      <p:sp>
        <p:nvSpPr>
          <p:cNvPr id="6" name="Untertitel 2"/>
          <p:cNvSpPr txBox="1">
            <a:spLocks/>
          </p:cNvSpPr>
          <p:nvPr userDrawn="1"/>
        </p:nvSpPr>
        <p:spPr>
          <a:xfrm>
            <a:off x="1604978" y="3230722"/>
            <a:ext cx="3450754" cy="697632"/>
          </a:xfrm>
          <a:prstGeom prst="rect">
            <a:avLst/>
          </a:prstGeom>
        </p:spPr>
        <p:txBody>
          <a:bodyPr>
            <a:noAutofit/>
          </a:bodyPr>
          <a:lstStyle>
            <a:lvl1pPr marL="342900" indent="-342900" algn="l" defTabSz="914400" rtl="0" eaLnBrk="1" latinLnBrk="0" hangingPunct="1">
              <a:lnSpc>
                <a:spcPct val="110000"/>
              </a:lnSpc>
              <a:spcBef>
                <a:spcPct val="20000"/>
              </a:spcBef>
              <a:buFontTx/>
              <a:buBlip>
                <a:blip r:embed="rId3"/>
              </a:buBlip>
              <a:defRPr sz="1800" kern="1200">
                <a:solidFill>
                  <a:schemeClr val="bg1">
                    <a:lumMod val="50000"/>
                  </a:schemeClr>
                </a:solidFill>
                <a:latin typeface="+mn-lt"/>
                <a:ea typeface="+mn-ea"/>
                <a:cs typeface="+mn-cs"/>
              </a:defRPr>
            </a:lvl1pPr>
            <a:lvl2pPr marL="742950" indent="-285750" algn="l" defTabSz="914400" rtl="0" eaLnBrk="1" latinLnBrk="0" hangingPunct="1">
              <a:lnSpc>
                <a:spcPct val="110000"/>
              </a:lnSpc>
              <a:spcBef>
                <a:spcPct val="20000"/>
              </a:spcBef>
              <a:buFontTx/>
              <a:buBlip>
                <a:blip r:embed="rId3"/>
              </a:buBlip>
              <a:defRPr sz="1700" kern="1200">
                <a:solidFill>
                  <a:schemeClr val="bg1">
                    <a:lumMod val="50000"/>
                  </a:schemeClr>
                </a:solidFill>
                <a:latin typeface="+mn-lt"/>
                <a:ea typeface="+mn-ea"/>
                <a:cs typeface="+mn-cs"/>
              </a:defRPr>
            </a:lvl2pPr>
            <a:lvl3pPr marL="11430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3pPr>
            <a:lvl4pPr marL="16002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4pPr>
            <a:lvl5pPr marL="20574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de-DE" sz="1600" dirty="0">
                <a:solidFill>
                  <a:srgbClr val="00549F"/>
                </a:solidFill>
              </a:rPr>
              <a:t>http://www.exact.rwth-aachen.de</a:t>
            </a:r>
            <a:br>
              <a:rPr lang="de-DE" sz="1600" dirty="0">
                <a:solidFill>
                  <a:srgbClr val="00549F"/>
                </a:solidFill>
              </a:rPr>
            </a:br>
            <a:r>
              <a:rPr lang="de-DE" sz="1600" dirty="0">
                <a:solidFill>
                  <a:srgbClr val="00549F"/>
                </a:solidFill>
              </a:rPr>
              <a:t>info@exact.rwth-aachen.de</a:t>
            </a:r>
          </a:p>
          <a:p>
            <a:pPr marL="0" indent="0">
              <a:buFontTx/>
              <a:buNone/>
            </a:pPr>
            <a:r>
              <a:rPr lang="de-DE" sz="1600" dirty="0">
                <a:solidFill>
                  <a:srgbClr val="00549F"/>
                </a:solidFill>
              </a:rPr>
              <a:t>Telefon: 0241899111 </a:t>
            </a:r>
          </a:p>
        </p:txBody>
      </p:sp>
      <p:pic>
        <p:nvPicPr>
          <p:cNvPr id="13" name="Bild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83092" y="2178523"/>
            <a:ext cx="3240360" cy="1381478"/>
          </a:xfrm>
          <a:prstGeom prst="rect">
            <a:avLst/>
          </a:prstGeom>
        </p:spPr>
      </p:pic>
      <p:sp>
        <p:nvSpPr>
          <p:cNvPr id="20" name="Rectangle 19"/>
          <p:cNvSpPr/>
          <p:nvPr userDrawn="1"/>
        </p:nvSpPr>
        <p:spPr>
          <a:xfrm>
            <a:off x="1604978" y="2391089"/>
            <a:ext cx="5678414" cy="707886"/>
          </a:xfrm>
          <a:prstGeom prst="rect">
            <a:avLst/>
          </a:prstGeom>
        </p:spPr>
        <p:txBody>
          <a:bodyPr wrap="none">
            <a:spAutoFit/>
          </a:bodyPr>
          <a:lstStyle/>
          <a:p>
            <a:r>
              <a:rPr lang="de-DE" sz="2000" dirty="0">
                <a:solidFill>
                  <a:srgbClr val="00549F"/>
                </a:solidFill>
              </a:rPr>
              <a:t>VIELEN DANK FÜR IHRE AUFMERKSAMKEIT</a:t>
            </a:r>
          </a:p>
          <a:p>
            <a:r>
              <a:rPr lang="de-DE" sz="2000" dirty="0">
                <a:solidFill>
                  <a:srgbClr val="00549F"/>
                </a:solidFill>
              </a:rPr>
              <a:t>und viel Spaß beim Seminar!</a:t>
            </a:r>
          </a:p>
        </p:txBody>
      </p:sp>
      <p:pic>
        <p:nvPicPr>
          <p:cNvPr id="14" name="Grafik 7"/>
          <p:cNvPicPr>
            <a:picLocks noChangeAspect="1"/>
          </p:cNvPicPr>
          <p:nvPr userDrawn="1"/>
        </p:nvPicPr>
        <p:blipFill rotWithShape="1">
          <a:blip r:embed="rId5" cstate="print">
            <a:extLst>
              <a:ext uri="{28A0092B-C50C-407E-A947-70E740481C1C}">
                <a14:useLocalDpi xmlns:a14="http://schemas.microsoft.com/office/drawing/2010/main" val="0"/>
              </a:ext>
            </a:extLst>
          </a:blip>
          <a:srcRect t="13499" b="15627"/>
          <a:stretch/>
        </p:blipFill>
        <p:spPr>
          <a:xfrm>
            <a:off x="9397523" y="6355029"/>
            <a:ext cx="863238" cy="458347"/>
          </a:xfrm>
          <a:prstGeom prst="rect">
            <a:avLst/>
          </a:prstGeom>
          <a:noFill/>
          <a:ln>
            <a:noFill/>
          </a:ln>
        </p:spPr>
      </p:pic>
      <p:pic>
        <p:nvPicPr>
          <p:cNvPr id="15" name="Bild 8"/>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60760" y="6355029"/>
            <a:ext cx="1787901" cy="458347"/>
          </a:xfrm>
          <a:prstGeom prst="rect">
            <a:avLst/>
          </a:prstGeom>
          <a:noFill/>
          <a:ln>
            <a:noFill/>
          </a:ln>
        </p:spPr>
      </p:pic>
    </p:spTree>
    <p:extLst>
      <p:ext uri="{BB962C8B-B14F-4D97-AF65-F5344CB8AC3E}">
        <p14:creationId xmlns:p14="http://schemas.microsoft.com/office/powerpoint/2010/main" val="3129800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Abschnittstitel">
    <p:spTree>
      <p:nvGrpSpPr>
        <p:cNvPr id="1" name=""/>
        <p:cNvGrpSpPr/>
        <p:nvPr/>
      </p:nvGrpSpPr>
      <p:grpSpPr>
        <a:xfrm>
          <a:off x="0" y="0"/>
          <a:ext cx="0" cy="0"/>
          <a:chOff x="0" y="0"/>
          <a:chExt cx="0" cy="0"/>
        </a:xfrm>
      </p:grpSpPr>
      <p:sp>
        <p:nvSpPr>
          <p:cNvPr id="6" name="Titel 1"/>
          <p:cNvSpPr>
            <a:spLocks noGrp="1"/>
          </p:cNvSpPr>
          <p:nvPr>
            <p:ph type="ctrTitle"/>
          </p:nvPr>
        </p:nvSpPr>
        <p:spPr>
          <a:xfrm>
            <a:off x="407368" y="2420888"/>
            <a:ext cx="11377264" cy="864096"/>
          </a:xfrm>
        </p:spPr>
        <p:txBody>
          <a:bodyPr/>
          <a:lstStyle>
            <a:lvl1pPr algn="r">
              <a:defRPr sz="2000" b="1" cap="all" baseline="0">
                <a:solidFill>
                  <a:schemeClr val="bg1"/>
                </a:solidFill>
                <a:latin typeface="+mn-lt"/>
              </a:defRPr>
            </a:lvl1pPr>
          </a:lstStyle>
          <a:p>
            <a:r>
              <a:rPr lang="de-DE" dirty="0"/>
              <a:t>Titelmasterformat durch Klicken bearbeiten</a:t>
            </a:r>
          </a:p>
        </p:txBody>
      </p:sp>
      <p:sp>
        <p:nvSpPr>
          <p:cNvPr id="7" name="Untertitel 2"/>
          <p:cNvSpPr>
            <a:spLocks noGrp="1"/>
          </p:cNvSpPr>
          <p:nvPr>
            <p:ph type="subTitle" idx="1"/>
          </p:nvPr>
        </p:nvSpPr>
        <p:spPr>
          <a:xfrm>
            <a:off x="407368" y="3501008"/>
            <a:ext cx="11377262" cy="2760712"/>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3338551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Abschnittstitel">
    <p:spTree>
      <p:nvGrpSpPr>
        <p:cNvPr id="1" name=""/>
        <p:cNvGrpSpPr/>
        <p:nvPr/>
      </p:nvGrpSpPr>
      <p:grpSpPr>
        <a:xfrm>
          <a:off x="0" y="0"/>
          <a:ext cx="0" cy="0"/>
          <a:chOff x="0" y="0"/>
          <a:chExt cx="0" cy="0"/>
        </a:xfrm>
      </p:grpSpPr>
      <p:sp>
        <p:nvSpPr>
          <p:cNvPr id="6" name="Titel 1"/>
          <p:cNvSpPr>
            <a:spLocks noGrp="1"/>
          </p:cNvSpPr>
          <p:nvPr>
            <p:ph type="ctrTitle"/>
          </p:nvPr>
        </p:nvSpPr>
        <p:spPr>
          <a:xfrm>
            <a:off x="407368" y="2420888"/>
            <a:ext cx="11377264" cy="864096"/>
          </a:xfrm>
        </p:spPr>
        <p:txBody>
          <a:bodyPr/>
          <a:lstStyle>
            <a:lvl1pPr algn="r">
              <a:defRPr sz="2000" b="1" cap="all" baseline="0">
                <a:solidFill>
                  <a:schemeClr val="bg1"/>
                </a:solidFill>
                <a:latin typeface="+mn-lt"/>
              </a:defRPr>
            </a:lvl1pPr>
          </a:lstStyle>
          <a:p>
            <a:r>
              <a:rPr lang="de-DE" dirty="0"/>
              <a:t>Titelmasterformat durch Klicken bearbeiten</a:t>
            </a:r>
          </a:p>
        </p:txBody>
      </p:sp>
      <p:sp>
        <p:nvSpPr>
          <p:cNvPr id="7" name="Untertitel 2"/>
          <p:cNvSpPr>
            <a:spLocks noGrp="1"/>
          </p:cNvSpPr>
          <p:nvPr>
            <p:ph type="subTitle" idx="1"/>
          </p:nvPr>
        </p:nvSpPr>
        <p:spPr>
          <a:xfrm>
            <a:off x="407368" y="3501008"/>
            <a:ext cx="11377262" cy="2760712"/>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1356923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tarting Slide">
    <p:spTree>
      <p:nvGrpSpPr>
        <p:cNvPr id="1" name=""/>
        <p:cNvGrpSpPr/>
        <p:nvPr/>
      </p:nvGrpSpPr>
      <p:grpSpPr>
        <a:xfrm>
          <a:off x="0" y="0"/>
          <a:ext cx="0" cy="0"/>
          <a:chOff x="0" y="0"/>
          <a:chExt cx="0" cy="0"/>
        </a:xfrm>
      </p:grpSpPr>
      <p:pic>
        <p:nvPicPr>
          <p:cNvPr id="7"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0" y="2257671"/>
            <a:ext cx="4598657" cy="4598657"/>
          </a:xfrm>
          <a:prstGeom prst="rect">
            <a:avLst/>
          </a:prstGeom>
        </p:spPr>
      </p:pic>
      <p:sp>
        <p:nvSpPr>
          <p:cNvPr id="17" name="Text Placeholder 16"/>
          <p:cNvSpPr>
            <a:spLocks noGrp="1"/>
          </p:cNvSpPr>
          <p:nvPr>
            <p:ph type="body" sz="quarter" idx="10" hasCustomPrompt="1"/>
          </p:nvPr>
        </p:nvSpPr>
        <p:spPr>
          <a:xfrm>
            <a:off x="623392" y="2132856"/>
            <a:ext cx="6552729" cy="602405"/>
          </a:xfrm>
        </p:spPr>
        <p:txBody>
          <a:bodyPr wrap="square" anchor="ctr">
            <a:noAutofit/>
          </a:bodyPr>
          <a:lstStyle>
            <a:lvl1pPr marL="0" marR="0" indent="0" algn="r" defTabSz="914400" rtl="0" eaLnBrk="1" fontAlgn="auto" latinLnBrk="0" hangingPunct="1">
              <a:lnSpc>
                <a:spcPct val="110000"/>
              </a:lnSpc>
              <a:spcBef>
                <a:spcPct val="20000"/>
              </a:spcBef>
              <a:spcAft>
                <a:spcPts val="0"/>
              </a:spcAft>
              <a:buClr>
                <a:srgbClr val="00549F"/>
              </a:buClr>
              <a:buSzPct val="100000"/>
              <a:buFont typeface="Calibri" pitchFamily="34" charset="0"/>
              <a:buNone/>
              <a:tabLst/>
              <a:defRPr sz="2000">
                <a:solidFill>
                  <a:srgbClr val="00549F"/>
                </a:solidFill>
              </a:defRPr>
            </a:lvl1pPr>
          </a:lstStyle>
          <a:p>
            <a:pPr lvl="0"/>
            <a:r>
              <a:rPr lang="en-US" dirty="0"/>
              <a:t>TITEL DER VERANSTALTUNG</a:t>
            </a:r>
          </a:p>
        </p:txBody>
      </p:sp>
      <p:cxnSp>
        <p:nvCxnSpPr>
          <p:cNvPr id="21" name="Straight Connector 20"/>
          <p:cNvCxnSpPr/>
          <p:nvPr userDrawn="1"/>
        </p:nvCxnSpPr>
        <p:spPr>
          <a:xfrm>
            <a:off x="7464152" y="2106515"/>
            <a:ext cx="0" cy="1565675"/>
          </a:xfrm>
          <a:prstGeom prst="line">
            <a:avLst/>
          </a:prstGeom>
          <a:ln w="19050">
            <a:solidFill>
              <a:srgbClr val="0054A0"/>
            </a:solidFill>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1" hasCustomPrompt="1"/>
          </p:nvPr>
        </p:nvSpPr>
        <p:spPr>
          <a:xfrm>
            <a:off x="623392" y="2708920"/>
            <a:ext cx="6552729" cy="864095"/>
          </a:xfrm>
        </p:spPr>
        <p:txBody>
          <a:bodyPr wrap="square" anchor="t">
            <a:noAutofit/>
          </a:bodyPr>
          <a:lstStyle>
            <a:lvl1pPr marL="0" marR="0" indent="0" algn="r" defTabSz="914400" rtl="0" eaLnBrk="1" fontAlgn="auto" latinLnBrk="0" hangingPunct="1">
              <a:lnSpc>
                <a:spcPct val="110000"/>
              </a:lnSpc>
              <a:spcBef>
                <a:spcPct val="20000"/>
              </a:spcBef>
              <a:spcAft>
                <a:spcPts val="0"/>
              </a:spcAft>
              <a:buClr>
                <a:srgbClr val="00549F"/>
              </a:buClr>
              <a:buSzPct val="100000"/>
              <a:buFont typeface="Calibri" pitchFamily="34" charset="0"/>
              <a:buNone/>
              <a:tabLst/>
              <a:defRPr sz="1600">
                <a:solidFill>
                  <a:schemeClr val="tx1"/>
                </a:solidFill>
              </a:defRPr>
            </a:lvl1pPr>
          </a:lstStyle>
          <a:p>
            <a:pPr lvl="0"/>
            <a:r>
              <a:rPr lang="en-US" dirty="0"/>
              <a:t>Extra Info</a:t>
            </a:r>
          </a:p>
        </p:txBody>
      </p:sp>
      <p:pic>
        <p:nvPicPr>
          <p:cNvPr id="9" name="Grafik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3499" b="15627"/>
          <a:stretch/>
        </p:blipFill>
        <p:spPr>
          <a:xfrm>
            <a:off x="9397523" y="6355029"/>
            <a:ext cx="863238" cy="458347"/>
          </a:xfrm>
          <a:prstGeom prst="rect">
            <a:avLst/>
          </a:prstGeom>
          <a:noFill/>
          <a:ln>
            <a:noFill/>
          </a:ln>
        </p:spPr>
      </p:pic>
      <p:pic>
        <p:nvPicPr>
          <p:cNvPr id="10" name="Bild 8"/>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60760" y="6355029"/>
            <a:ext cx="1787901" cy="458347"/>
          </a:xfrm>
          <a:prstGeom prst="rect">
            <a:avLst/>
          </a:prstGeom>
          <a:noFill/>
          <a:ln>
            <a:noFill/>
          </a:ln>
        </p:spPr>
      </p:pic>
      <p:pic>
        <p:nvPicPr>
          <p:cNvPr id="11" name="Bild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30344" y="2257670"/>
            <a:ext cx="2908657" cy="1243338"/>
          </a:xfrm>
          <a:prstGeom prst="rect">
            <a:avLst/>
          </a:prstGeom>
          <a:noFill/>
          <a:ln>
            <a:noFill/>
          </a:ln>
        </p:spPr>
      </p:pic>
    </p:spTree>
    <p:extLst>
      <p:ext uri="{BB962C8B-B14F-4D97-AF65-F5344CB8AC3E}">
        <p14:creationId xmlns:p14="http://schemas.microsoft.com/office/powerpoint/2010/main" val="20844102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extfeld 1"/>
          <p:cNvSpPr txBox="1"/>
          <p:nvPr userDrawn="1"/>
        </p:nvSpPr>
        <p:spPr>
          <a:xfrm>
            <a:off x="143339" y="908720"/>
            <a:ext cx="11137237" cy="369332"/>
          </a:xfrm>
          <a:prstGeom prst="rect">
            <a:avLst/>
          </a:prstGeom>
          <a:noFill/>
        </p:spPr>
        <p:txBody>
          <a:bodyPr wrap="square" rtlCol="0">
            <a:spAutoFit/>
          </a:bodyPr>
          <a:lstStyle/>
          <a:p>
            <a:pPr marL="285750" indent="-285750">
              <a:buClr>
                <a:srgbClr val="009EE0"/>
              </a:buClr>
              <a:buFont typeface="Arial" pitchFamily="34" charset="0"/>
              <a:buChar char="•"/>
            </a:pPr>
            <a:endParaRPr lang="de-DE" dirty="0">
              <a:solidFill>
                <a:srgbClr val="000000"/>
              </a:solidFill>
            </a:endParaRPr>
          </a:p>
        </p:txBody>
      </p:sp>
      <p:sp>
        <p:nvSpPr>
          <p:cNvPr id="3" name="Textfeld 2"/>
          <p:cNvSpPr txBox="1"/>
          <p:nvPr userDrawn="1"/>
        </p:nvSpPr>
        <p:spPr>
          <a:xfrm>
            <a:off x="143339" y="980729"/>
            <a:ext cx="10465163" cy="646331"/>
          </a:xfrm>
          <a:prstGeom prst="rect">
            <a:avLst/>
          </a:prstGeom>
          <a:noFill/>
        </p:spPr>
        <p:txBody>
          <a:bodyPr wrap="square" rtlCol="0">
            <a:spAutoFit/>
          </a:bodyPr>
          <a:lstStyle/>
          <a:p>
            <a:pPr marL="285750" indent="-285750">
              <a:buClr>
                <a:srgbClr val="009EE0"/>
              </a:buClr>
              <a:buFont typeface="Calibri" pitchFamily="34" charset="0"/>
              <a:buChar char="•"/>
            </a:pPr>
            <a:endParaRPr lang="de-DE" dirty="0">
              <a:solidFill>
                <a:srgbClr val="000000"/>
              </a:solidFill>
            </a:endParaRPr>
          </a:p>
          <a:p>
            <a:pPr marL="285750" indent="-285750">
              <a:buClr>
                <a:srgbClr val="009EE0"/>
              </a:buClr>
              <a:buFont typeface="Arial" pitchFamily="34" charset="0"/>
              <a:buChar char="•"/>
            </a:pPr>
            <a:endParaRPr lang="de-DE" dirty="0">
              <a:solidFill>
                <a:srgbClr val="000000"/>
              </a:solidFill>
            </a:endParaRPr>
          </a:p>
        </p:txBody>
      </p:sp>
      <p:sp>
        <p:nvSpPr>
          <p:cNvPr id="7" name="Titelplatzhalter 1"/>
          <p:cNvSpPr>
            <a:spLocks noGrp="1"/>
          </p:cNvSpPr>
          <p:nvPr>
            <p:ph type="title" hasCustomPrompt="1"/>
          </p:nvPr>
        </p:nvSpPr>
        <p:spPr>
          <a:xfrm>
            <a:off x="143339" y="200014"/>
            <a:ext cx="8572108" cy="360040"/>
          </a:xfrm>
          <a:prstGeom prst="rect">
            <a:avLst/>
          </a:prstGeom>
        </p:spPr>
        <p:txBody>
          <a:bodyPr vert="horz" wrap="square" lIns="91440" tIns="45720" rIns="91440" bIns="45720" rtlCol="0" anchor="ctr" anchorCtr="0">
            <a:noAutofit/>
          </a:bodyPr>
          <a:lstStyle>
            <a:lvl1pPr marL="0" indent="0" algn="l">
              <a:lnSpc>
                <a:spcPct val="110000"/>
              </a:lnSpc>
              <a:spcBef>
                <a:spcPct val="0"/>
              </a:spcBef>
              <a:spcAft>
                <a:spcPts val="0"/>
              </a:spcAft>
              <a:defRPr sz="2000" b="0" i="0" u="none" kern="1200" spc="0">
                <a:solidFill>
                  <a:srgbClr val="0055A1">
                    <a:lumMod val="100000"/>
                  </a:srgbClr>
                </a:solidFill>
                <a:latin typeface="Arial" panose="020B0604020202020204" pitchFamily="34" charset="0"/>
              </a:defRPr>
            </a:lvl1pPr>
          </a:lstStyle>
          <a:p>
            <a:pPr lvl="0"/>
            <a:r>
              <a:rPr lang="de-DE" dirty="0"/>
              <a:t>TITELMASTERFORMAT DURCH KLICKEN BEARBEITEN</a:t>
            </a:r>
          </a:p>
        </p:txBody>
      </p:sp>
      <p:sp>
        <p:nvSpPr>
          <p:cNvPr id="4" name="Fußzeilenplatzhalter 3"/>
          <p:cNvSpPr>
            <a:spLocks noGrp="1"/>
          </p:cNvSpPr>
          <p:nvPr>
            <p:ph type="ftr" sz="quarter" idx="10"/>
          </p:nvPr>
        </p:nvSpPr>
        <p:spPr/>
        <p:txBody>
          <a:bodyPr/>
          <a:lstStyle/>
          <a:p>
            <a:endParaRPr lang="de-DE" dirty="0">
              <a:solidFill>
                <a:srgbClr val="000000">
                  <a:tint val="75000"/>
                </a:srgbClr>
              </a:solidFill>
            </a:endParaRPr>
          </a:p>
        </p:txBody>
      </p:sp>
    </p:spTree>
    <p:extLst>
      <p:ext uri="{BB962C8B-B14F-4D97-AF65-F5344CB8AC3E}">
        <p14:creationId xmlns:p14="http://schemas.microsoft.com/office/powerpoint/2010/main" val="5754601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dePictureSlide">
    <p:spTree>
      <p:nvGrpSpPr>
        <p:cNvPr id="1" name=""/>
        <p:cNvGrpSpPr/>
        <p:nvPr/>
      </p:nvGrpSpPr>
      <p:grpSpPr>
        <a:xfrm>
          <a:off x="0" y="0"/>
          <a:ext cx="0" cy="0"/>
          <a:chOff x="0" y="0"/>
          <a:chExt cx="0" cy="0"/>
        </a:xfrm>
      </p:grpSpPr>
      <p:sp>
        <p:nvSpPr>
          <p:cNvPr id="2" name="Titel 1"/>
          <p:cNvSpPr>
            <a:spLocks noGrp="1"/>
          </p:cNvSpPr>
          <p:nvPr>
            <p:ph type="ctrTitle"/>
          </p:nvPr>
        </p:nvSpPr>
        <p:spPr>
          <a:xfrm>
            <a:off x="5015880" y="1628800"/>
            <a:ext cx="6768752" cy="1470025"/>
          </a:xfrm>
        </p:spPr>
        <p:txBody>
          <a:bodyPr/>
          <a:lstStyle>
            <a:lvl1pPr algn="r">
              <a:defRPr sz="2000" cap="all" baseline="0">
                <a:solidFill>
                  <a:srgbClr val="0055A1"/>
                </a:solidFill>
                <a:latin typeface="+mn-lt"/>
              </a:defRPr>
            </a:lvl1pPr>
          </a:lstStyle>
          <a:p>
            <a:r>
              <a:rPr lang="de-DE" dirty="0"/>
              <a:t>Titelmasterformat durch Klicken bearbeiten</a:t>
            </a:r>
          </a:p>
        </p:txBody>
      </p:sp>
      <p:sp>
        <p:nvSpPr>
          <p:cNvPr id="3" name="Untertitel 2"/>
          <p:cNvSpPr>
            <a:spLocks noGrp="1"/>
          </p:cNvSpPr>
          <p:nvPr>
            <p:ph type="subTitle" idx="1"/>
          </p:nvPr>
        </p:nvSpPr>
        <p:spPr>
          <a:xfrm>
            <a:off x="5015879" y="3212976"/>
            <a:ext cx="6768752" cy="1752600"/>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7" name="Picture Placeholder 6"/>
          <p:cNvSpPr>
            <a:spLocks noGrp="1"/>
          </p:cNvSpPr>
          <p:nvPr>
            <p:ph type="pic" sz="quarter" idx="10"/>
          </p:nvPr>
        </p:nvSpPr>
        <p:spPr>
          <a:xfrm>
            <a:off x="-1" y="0"/>
            <a:ext cx="5015879" cy="6858000"/>
          </a:xfrm>
        </p:spPr>
        <p:txBody>
          <a:bodyPr/>
          <a:lstStyle/>
          <a:p>
            <a:endParaRPr lang="de-DE" dirty="0"/>
          </a:p>
        </p:txBody>
      </p:sp>
    </p:spTree>
    <p:extLst>
      <p:ext uri="{BB962C8B-B14F-4D97-AF65-F5344CB8AC3E}">
        <p14:creationId xmlns:p14="http://schemas.microsoft.com/office/powerpoint/2010/main" val="2258686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UpperPictureSlide">
    <p:spTree>
      <p:nvGrpSpPr>
        <p:cNvPr id="1" name=""/>
        <p:cNvGrpSpPr/>
        <p:nvPr/>
      </p:nvGrpSpPr>
      <p:grpSpPr>
        <a:xfrm>
          <a:off x="0" y="0"/>
          <a:ext cx="0" cy="0"/>
          <a:chOff x="0" y="0"/>
          <a:chExt cx="0" cy="0"/>
        </a:xfrm>
      </p:grpSpPr>
      <p:sp>
        <p:nvSpPr>
          <p:cNvPr id="4" name="Picture Placeholder 6"/>
          <p:cNvSpPr>
            <a:spLocks noGrp="1"/>
          </p:cNvSpPr>
          <p:nvPr>
            <p:ph type="pic" sz="quarter" idx="10"/>
          </p:nvPr>
        </p:nvSpPr>
        <p:spPr>
          <a:xfrm>
            <a:off x="-1" y="0"/>
            <a:ext cx="12192001" cy="3356992"/>
          </a:xfrm>
        </p:spPr>
        <p:txBody>
          <a:bodyPr/>
          <a:lstStyle/>
          <a:p>
            <a:endParaRPr lang="de-DE"/>
          </a:p>
        </p:txBody>
      </p:sp>
      <p:sp>
        <p:nvSpPr>
          <p:cNvPr id="6" name="Titel 1"/>
          <p:cNvSpPr>
            <a:spLocks noGrp="1"/>
          </p:cNvSpPr>
          <p:nvPr>
            <p:ph type="ctrTitle"/>
          </p:nvPr>
        </p:nvSpPr>
        <p:spPr>
          <a:xfrm>
            <a:off x="407368" y="3429000"/>
            <a:ext cx="11377264" cy="864096"/>
          </a:xfrm>
        </p:spPr>
        <p:txBody>
          <a:bodyPr/>
          <a:lstStyle>
            <a:lvl1pPr algn="r">
              <a:defRPr sz="2000" cap="all" baseline="0">
                <a:solidFill>
                  <a:srgbClr val="0055A1"/>
                </a:solidFill>
                <a:latin typeface="+mn-lt"/>
              </a:defRPr>
            </a:lvl1pPr>
          </a:lstStyle>
          <a:p>
            <a:r>
              <a:rPr lang="de-DE" dirty="0"/>
              <a:t>Titelmasterformat durch Klicken bearbeiten</a:t>
            </a:r>
          </a:p>
        </p:txBody>
      </p:sp>
      <p:sp>
        <p:nvSpPr>
          <p:cNvPr id="7" name="Untertitel 2"/>
          <p:cNvSpPr>
            <a:spLocks noGrp="1"/>
          </p:cNvSpPr>
          <p:nvPr>
            <p:ph type="subTitle" idx="1"/>
          </p:nvPr>
        </p:nvSpPr>
        <p:spPr>
          <a:xfrm>
            <a:off x="407368" y="4365104"/>
            <a:ext cx="11377262" cy="1896616"/>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4094244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bschnittstitel">
    <p:spTree>
      <p:nvGrpSpPr>
        <p:cNvPr id="1" name=""/>
        <p:cNvGrpSpPr/>
        <p:nvPr/>
      </p:nvGrpSpPr>
      <p:grpSpPr>
        <a:xfrm>
          <a:off x="0" y="0"/>
          <a:ext cx="0" cy="0"/>
          <a:chOff x="0" y="0"/>
          <a:chExt cx="0" cy="0"/>
        </a:xfrm>
      </p:grpSpPr>
      <p:sp>
        <p:nvSpPr>
          <p:cNvPr id="4" name="Picture Placeholder 6"/>
          <p:cNvSpPr>
            <a:spLocks noGrp="1"/>
          </p:cNvSpPr>
          <p:nvPr>
            <p:ph type="pic" sz="quarter" idx="10"/>
          </p:nvPr>
        </p:nvSpPr>
        <p:spPr>
          <a:xfrm>
            <a:off x="-1" y="0"/>
            <a:ext cx="12192001" cy="3356992"/>
          </a:xfrm>
        </p:spPr>
        <p:txBody>
          <a:bodyPr/>
          <a:lstStyle/>
          <a:p>
            <a:endParaRPr lang="de-DE"/>
          </a:p>
        </p:txBody>
      </p:sp>
      <p:sp>
        <p:nvSpPr>
          <p:cNvPr id="6" name="Titel 1"/>
          <p:cNvSpPr>
            <a:spLocks noGrp="1"/>
          </p:cNvSpPr>
          <p:nvPr>
            <p:ph type="ctrTitle"/>
          </p:nvPr>
        </p:nvSpPr>
        <p:spPr>
          <a:xfrm>
            <a:off x="407368" y="2420888"/>
            <a:ext cx="11377264" cy="864096"/>
          </a:xfrm>
        </p:spPr>
        <p:txBody>
          <a:bodyPr/>
          <a:lstStyle>
            <a:lvl1pPr algn="r">
              <a:defRPr sz="2000" b="1" cap="all" baseline="0">
                <a:solidFill>
                  <a:schemeClr val="bg1"/>
                </a:solidFill>
                <a:latin typeface="+mn-lt"/>
              </a:defRPr>
            </a:lvl1pPr>
          </a:lstStyle>
          <a:p>
            <a:r>
              <a:rPr lang="de-DE" dirty="0"/>
              <a:t>Titelmasterformat durch Klicken bearbeiten</a:t>
            </a:r>
          </a:p>
        </p:txBody>
      </p:sp>
      <p:sp>
        <p:nvSpPr>
          <p:cNvPr id="7" name="Untertitel 2"/>
          <p:cNvSpPr>
            <a:spLocks noGrp="1"/>
          </p:cNvSpPr>
          <p:nvPr>
            <p:ph type="subTitle" idx="1"/>
          </p:nvPr>
        </p:nvSpPr>
        <p:spPr>
          <a:xfrm>
            <a:off x="407368" y="3501008"/>
            <a:ext cx="11377262" cy="2664296"/>
          </a:xfrm>
        </p:spPr>
        <p:txBody>
          <a:bodyPr>
            <a:normAutofit/>
          </a:bodyPr>
          <a:lstStyle>
            <a:lvl1pPr marL="0" indent="0" algn="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5" name="Foliennummernplatzhalter 5"/>
          <p:cNvSpPr>
            <a:spLocks noGrp="1"/>
          </p:cNvSpPr>
          <p:nvPr>
            <p:ph type="sldNum" sz="quarter" idx="4"/>
          </p:nvPr>
        </p:nvSpPr>
        <p:spPr>
          <a:xfrm>
            <a:off x="145696" y="6502743"/>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Tree>
    <p:extLst>
      <p:ext uri="{BB962C8B-B14F-4D97-AF65-F5344CB8AC3E}">
        <p14:creationId xmlns:p14="http://schemas.microsoft.com/office/powerpoint/2010/main" val="2434359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Abschnittstitel">
    <p:spTree>
      <p:nvGrpSpPr>
        <p:cNvPr id="1" name=""/>
        <p:cNvGrpSpPr/>
        <p:nvPr/>
      </p:nvGrpSpPr>
      <p:grpSpPr>
        <a:xfrm>
          <a:off x="0" y="0"/>
          <a:ext cx="0" cy="0"/>
          <a:chOff x="0" y="0"/>
          <a:chExt cx="0" cy="0"/>
        </a:xfrm>
      </p:grpSpPr>
      <p:sp>
        <p:nvSpPr>
          <p:cNvPr id="4" name="Picture Placeholder 6"/>
          <p:cNvSpPr>
            <a:spLocks noGrp="1"/>
          </p:cNvSpPr>
          <p:nvPr>
            <p:ph type="pic" sz="quarter" idx="10"/>
          </p:nvPr>
        </p:nvSpPr>
        <p:spPr>
          <a:xfrm>
            <a:off x="-1" y="0"/>
            <a:ext cx="12192001" cy="3356992"/>
          </a:xfrm>
        </p:spPr>
        <p:txBody>
          <a:bodyPr/>
          <a:lstStyle/>
          <a:p>
            <a:endParaRPr lang="de-DE"/>
          </a:p>
        </p:txBody>
      </p:sp>
      <p:sp>
        <p:nvSpPr>
          <p:cNvPr id="6" name="Titel 1"/>
          <p:cNvSpPr>
            <a:spLocks noGrp="1"/>
          </p:cNvSpPr>
          <p:nvPr>
            <p:ph type="ctrTitle"/>
          </p:nvPr>
        </p:nvSpPr>
        <p:spPr>
          <a:xfrm>
            <a:off x="407368" y="2420888"/>
            <a:ext cx="11377264" cy="864096"/>
          </a:xfrm>
        </p:spPr>
        <p:txBody>
          <a:bodyPr/>
          <a:lstStyle>
            <a:lvl1pPr algn="r">
              <a:defRPr sz="2000" b="1" cap="all" baseline="0">
                <a:solidFill>
                  <a:schemeClr val="bg1"/>
                </a:solidFill>
                <a:latin typeface="+mn-lt"/>
              </a:defRPr>
            </a:lvl1pPr>
          </a:lstStyle>
          <a:p>
            <a:r>
              <a:rPr lang="de-DE" dirty="0"/>
              <a:t>Titelmasterformat durch Klicken bearbeiten</a:t>
            </a:r>
          </a:p>
        </p:txBody>
      </p:sp>
      <p:sp>
        <p:nvSpPr>
          <p:cNvPr id="7" name="Untertitel 2"/>
          <p:cNvSpPr>
            <a:spLocks noGrp="1"/>
          </p:cNvSpPr>
          <p:nvPr>
            <p:ph type="subTitle" idx="1"/>
          </p:nvPr>
        </p:nvSpPr>
        <p:spPr>
          <a:xfrm>
            <a:off x="407368" y="3501008"/>
            <a:ext cx="11377262" cy="2760712"/>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25758306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07368" y="1628800"/>
            <a:ext cx="11377264" cy="1470025"/>
          </a:xfrm>
        </p:spPr>
        <p:txBody>
          <a:bodyPr/>
          <a:lstStyle>
            <a:lvl1pPr algn="r">
              <a:defRPr sz="2000" cap="all" baseline="0">
                <a:solidFill>
                  <a:srgbClr val="0055A1"/>
                </a:solidFill>
                <a:latin typeface="+mn-lt"/>
              </a:defRPr>
            </a:lvl1pPr>
          </a:lstStyle>
          <a:p>
            <a:r>
              <a:rPr lang="de-DE" dirty="0"/>
              <a:t>Titelmasterformat durch Klicken bearbeiten</a:t>
            </a:r>
          </a:p>
        </p:txBody>
      </p:sp>
      <p:sp>
        <p:nvSpPr>
          <p:cNvPr id="3" name="Untertitel 2"/>
          <p:cNvSpPr>
            <a:spLocks noGrp="1"/>
          </p:cNvSpPr>
          <p:nvPr>
            <p:ph type="subTitle" idx="1"/>
          </p:nvPr>
        </p:nvSpPr>
        <p:spPr>
          <a:xfrm>
            <a:off x="407368" y="3212976"/>
            <a:ext cx="11377262" cy="1752600"/>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36368884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pic>
        <p:nvPicPr>
          <p:cNvPr id="9" name="Picture 6"/>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425" y="3356992"/>
            <a:ext cx="11557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10034223" y="4437112"/>
            <a:ext cx="11557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407368" y="1628800"/>
            <a:ext cx="11377264" cy="1470025"/>
          </a:xfrm>
          <a:prstGeom prst="rect">
            <a:avLst/>
          </a:prstGeom>
        </p:spPr>
        <p:txBody>
          <a:bodyPr vert="horz" wrap="square" lIns="91440" tIns="45720" rIns="91440" bIns="45720" anchor="ctr" anchorCtr="0">
            <a:noAutofit/>
          </a:bodyPr>
          <a:lstStyle>
            <a:lvl1pPr marL="0" indent="0" algn="l">
              <a:lnSpc>
                <a:spcPct val="110000"/>
              </a:lnSpc>
              <a:spcBef>
                <a:spcPct val="0"/>
              </a:spcBef>
              <a:spcAft>
                <a:spcPts val="0"/>
              </a:spcAft>
              <a:defRPr sz="2200" b="0" i="0" u="none" kern="1200" cap="all" spc="0" baseline="0">
                <a:solidFill>
                  <a:srgbClr val="0055A1">
                    <a:lumMod val="100000"/>
                  </a:srgbClr>
                </a:solidFill>
                <a:latin typeface="Arial" panose="020B0604020202020204" pitchFamily="34" charset="0"/>
              </a:defRPr>
            </a:lvl1pPr>
          </a:lstStyle>
          <a:p>
            <a:pPr lvl="0"/>
            <a:r>
              <a:rPr lang="de-DE" dirty="0"/>
              <a:t>Titelmasterformat durch Klicken bearbeiten</a:t>
            </a:r>
          </a:p>
        </p:txBody>
      </p:sp>
      <p:sp>
        <p:nvSpPr>
          <p:cNvPr id="3" name="Untertitel 2"/>
          <p:cNvSpPr>
            <a:spLocks noGrp="1"/>
          </p:cNvSpPr>
          <p:nvPr>
            <p:ph type="subTitle" idx="1" hasCustomPrompt="1"/>
          </p:nvPr>
        </p:nvSpPr>
        <p:spPr>
          <a:xfrm>
            <a:off x="2351583" y="3454151"/>
            <a:ext cx="7416825" cy="1752600"/>
          </a:xfrm>
        </p:spPr>
        <p:txBody>
          <a:bodyPr anchor="ctr">
            <a:normAutofit/>
          </a:bodyPr>
          <a:lstStyle>
            <a:lvl1pPr marL="0" indent="0" algn="just">
              <a:lnSpc>
                <a:spcPct val="150000"/>
              </a:lnSpc>
              <a:buNone/>
              <a:defRPr sz="1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a:t>
            </a:r>
          </a:p>
          <a:p>
            <a:r>
              <a:rPr lang="de-DE" dirty="0"/>
              <a:t>durch Klicken bearbeiten</a:t>
            </a:r>
          </a:p>
        </p:txBody>
      </p:sp>
    </p:spTree>
    <p:extLst>
      <p:ext uri="{BB962C8B-B14F-4D97-AF65-F5344CB8AC3E}">
        <p14:creationId xmlns:p14="http://schemas.microsoft.com/office/powerpoint/2010/main" val="30421098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5" name="Abgerundetes Rechteck 3"/>
          <p:cNvSpPr/>
          <p:nvPr userDrawn="1"/>
        </p:nvSpPr>
        <p:spPr bwMode="auto">
          <a:xfrm>
            <a:off x="0" y="0"/>
            <a:ext cx="3875341" cy="6856328"/>
          </a:xfrm>
          <a:prstGeom prst="roundRect">
            <a:avLst>
              <a:gd name="adj" fmla="val 0"/>
            </a:avLst>
          </a:prstGeom>
          <a:solidFill>
            <a:schemeClr val="bg1">
              <a:lumMod val="85000"/>
              <a:alpha val="54118"/>
            </a:schemeClr>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a:p>
            <a:pPr>
              <a:lnSpc>
                <a:spcPct val="150000"/>
              </a:lnSpc>
            </a:pPr>
            <a:endParaRPr lang="de-DE" sz="1200" dirty="0">
              <a:solidFill>
                <a:srgbClr val="000000"/>
              </a:solidFill>
            </a:endParaRPr>
          </a:p>
        </p:txBody>
      </p:sp>
      <p:sp>
        <p:nvSpPr>
          <p:cNvPr id="6" name="Titel 1"/>
          <p:cNvSpPr>
            <a:spLocks noGrp="1"/>
          </p:cNvSpPr>
          <p:nvPr>
            <p:ph type="title" hasCustomPrompt="1"/>
          </p:nvPr>
        </p:nvSpPr>
        <p:spPr>
          <a:xfrm>
            <a:off x="154928" y="200014"/>
            <a:ext cx="3576397" cy="360040"/>
          </a:xfrm>
          <a:prstGeom prst="rect">
            <a:avLst/>
          </a:prstGeom>
        </p:spPr>
        <p:txBody>
          <a:bodyPr vert="horz" wrap="square" lIns="91440" tIns="45720" rIns="91440" bIns="45720" anchor="ctr" anchorCtr="0">
            <a:noAutofit/>
          </a:bodyPr>
          <a:lstStyle>
            <a:lvl1pPr marL="0" indent="0" algn="l">
              <a:lnSpc>
                <a:spcPct val="110000"/>
              </a:lnSpc>
              <a:spcBef>
                <a:spcPct val="0"/>
              </a:spcBef>
              <a:spcAft>
                <a:spcPts val="0"/>
              </a:spcAft>
              <a:defRPr sz="2000" b="0" i="0" u="none" kern="1200" spc="0">
                <a:solidFill>
                  <a:srgbClr val="0055A1">
                    <a:lumMod val="100000"/>
                  </a:srgbClr>
                </a:solidFill>
                <a:latin typeface="Arial" panose="020B0604020202020204" pitchFamily="34" charset="0"/>
              </a:defRPr>
            </a:lvl1pPr>
          </a:lstStyle>
          <a:p>
            <a:pPr lvl="0"/>
            <a:r>
              <a:rPr lang="de-DE" dirty="0"/>
              <a:t>INHALTSVERZEICHNIS</a:t>
            </a:r>
          </a:p>
        </p:txBody>
      </p:sp>
      <p:pic>
        <p:nvPicPr>
          <p:cNvPr id="17"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3343" y="2289019"/>
            <a:ext cx="4598657" cy="4598657"/>
          </a:xfrm>
          <a:prstGeom prst="rect">
            <a:avLst/>
          </a:prstGeom>
        </p:spPr>
      </p:pic>
      <p:sp>
        <p:nvSpPr>
          <p:cNvPr id="19" name="Text Placeholder 18"/>
          <p:cNvSpPr>
            <a:spLocks noGrp="1"/>
          </p:cNvSpPr>
          <p:nvPr>
            <p:ph type="body" sz="quarter" idx="10" hasCustomPrompt="1"/>
          </p:nvPr>
        </p:nvSpPr>
        <p:spPr>
          <a:xfrm>
            <a:off x="141945" y="760068"/>
            <a:ext cx="3589380" cy="5688013"/>
          </a:xfrm>
        </p:spPr>
        <p:txBody>
          <a:bodyPr/>
          <a:lstStyle>
            <a:lvl1pPr>
              <a:lnSpc>
                <a:spcPct val="100000"/>
              </a:lnSpc>
              <a:buFont typeface="+mj-lt"/>
              <a:buAutoNum type="arabicPeriod"/>
              <a:defRPr sz="1600" cap="none"/>
            </a:lvl1pPr>
            <a:lvl2pPr marL="800100" indent="-342900">
              <a:lnSpc>
                <a:spcPct val="100000"/>
              </a:lnSpc>
              <a:buFont typeface="+mj-lt"/>
              <a:buAutoNum type="arabicPeriod"/>
              <a:defRPr sz="1300"/>
            </a:lvl2pPr>
          </a:lstStyle>
          <a:p>
            <a:pPr>
              <a:lnSpc>
                <a:spcPct val="160000"/>
              </a:lnSpc>
            </a:pPr>
            <a:r>
              <a:rPr lang="de-DE" cap="all" dirty="0"/>
              <a:t>Textmaster</a:t>
            </a:r>
          </a:p>
          <a:p>
            <a:pPr lvl="1">
              <a:lnSpc>
                <a:spcPct val="160000"/>
              </a:lnSpc>
            </a:pPr>
            <a:r>
              <a:rPr lang="de-DE" cap="all" dirty="0"/>
              <a:t>ZWEITE EBENE</a:t>
            </a:r>
          </a:p>
          <a:p>
            <a:pPr lvl="1">
              <a:lnSpc>
                <a:spcPct val="160000"/>
              </a:lnSpc>
            </a:pPr>
            <a:r>
              <a:rPr lang="de-DE" cap="all" dirty="0"/>
              <a:t>ZWEITE EBENE </a:t>
            </a:r>
          </a:p>
          <a:p>
            <a:pPr>
              <a:lnSpc>
                <a:spcPct val="160000"/>
              </a:lnSpc>
            </a:pPr>
            <a:r>
              <a:rPr lang="de-DE" cap="all" dirty="0"/>
              <a:t>THEMA 2</a:t>
            </a:r>
          </a:p>
          <a:p>
            <a:pPr>
              <a:lnSpc>
                <a:spcPct val="160000"/>
              </a:lnSpc>
            </a:pPr>
            <a:r>
              <a:rPr lang="de-DE" cap="all" dirty="0"/>
              <a:t>THEMA 3</a:t>
            </a:r>
          </a:p>
          <a:p>
            <a:pPr>
              <a:lnSpc>
                <a:spcPct val="160000"/>
              </a:lnSpc>
            </a:pPr>
            <a:r>
              <a:rPr lang="de-DE" cap="all" dirty="0"/>
              <a:t>THEMA 4</a:t>
            </a:r>
          </a:p>
          <a:p>
            <a:pPr>
              <a:lnSpc>
                <a:spcPct val="160000"/>
              </a:lnSpc>
            </a:pPr>
            <a:r>
              <a:rPr lang="de-DE" cap="all" dirty="0"/>
              <a:t>THEMA 5</a:t>
            </a:r>
          </a:p>
          <a:p>
            <a:pPr>
              <a:lnSpc>
                <a:spcPct val="160000"/>
              </a:lnSpc>
            </a:pPr>
            <a:r>
              <a:rPr lang="de-DE" cap="all" dirty="0"/>
              <a:t>THEMA 6</a:t>
            </a:r>
          </a:p>
          <a:p>
            <a:pPr>
              <a:lnSpc>
                <a:spcPct val="160000"/>
              </a:lnSpc>
            </a:pPr>
            <a:r>
              <a:rPr lang="de-DE" cap="all" dirty="0"/>
              <a:t>THEMA 7</a:t>
            </a:r>
          </a:p>
        </p:txBody>
      </p:sp>
    </p:spTree>
    <p:extLst>
      <p:ext uri="{BB962C8B-B14F-4D97-AF65-F5344CB8AC3E}">
        <p14:creationId xmlns:p14="http://schemas.microsoft.com/office/powerpoint/2010/main" val="23726447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063231" y="5949281"/>
            <a:ext cx="6865417" cy="276662"/>
          </a:xfrm>
        </p:spPr>
        <p:txBody>
          <a:bodyPr/>
          <a:lstStyle/>
          <a:p>
            <a:endParaRPr lang="de-DE" dirty="0">
              <a:solidFill>
                <a:srgbClr val="000000">
                  <a:tint val="75000"/>
                </a:srgbClr>
              </a:solidFill>
            </a:endParaRPr>
          </a:p>
        </p:txBody>
      </p:sp>
      <p:sp>
        <p:nvSpPr>
          <p:cNvPr id="6" name="Titelplatzhalter 1"/>
          <p:cNvSpPr>
            <a:spLocks noGrp="1"/>
          </p:cNvSpPr>
          <p:nvPr>
            <p:ph type="title"/>
          </p:nvPr>
        </p:nvSpPr>
        <p:spPr>
          <a:xfrm>
            <a:off x="5039881" y="200013"/>
            <a:ext cx="5520615" cy="636701"/>
          </a:xfrm>
          <a:prstGeom prst="rect">
            <a:avLst/>
          </a:prstGeom>
        </p:spPr>
        <p:txBody>
          <a:bodyPr vert="horz" lIns="91440" tIns="45720" rIns="91440" bIns="45720" rtlCol="0" anchor="t">
            <a:noAutofit/>
          </a:bodyPr>
          <a:lstStyle/>
          <a:p>
            <a:r>
              <a:rPr lang="de-DE" dirty="0"/>
              <a:t>TITELMASTERFORMAT DURCH KLICKEN BEARBEITEN</a:t>
            </a:r>
          </a:p>
        </p:txBody>
      </p:sp>
      <p:sp>
        <p:nvSpPr>
          <p:cNvPr id="7" name="Picture Placeholder 6"/>
          <p:cNvSpPr>
            <a:spLocks noGrp="1"/>
          </p:cNvSpPr>
          <p:nvPr>
            <p:ph type="pic" sz="quarter" idx="12"/>
          </p:nvPr>
        </p:nvSpPr>
        <p:spPr>
          <a:xfrm>
            <a:off x="-1" y="0"/>
            <a:ext cx="5015879" cy="6858000"/>
          </a:xfrm>
        </p:spPr>
        <p:txBody>
          <a:bodyPr/>
          <a:lstStyle/>
          <a:p>
            <a:endParaRPr lang="de-DE"/>
          </a:p>
        </p:txBody>
      </p:sp>
      <p:sp>
        <p:nvSpPr>
          <p:cNvPr id="8" name="Inhaltsplatzhalter 2"/>
          <p:cNvSpPr>
            <a:spLocks noGrp="1"/>
          </p:cNvSpPr>
          <p:nvPr>
            <p:ph idx="1"/>
          </p:nvPr>
        </p:nvSpPr>
        <p:spPr>
          <a:xfrm>
            <a:off x="5039880" y="980729"/>
            <a:ext cx="6888768" cy="4824538"/>
          </a:xfrm>
        </p:spPr>
        <p:txBody>
          <a:bodyPr/>
          <a:lstStyle>
            <a:lvl1pPr>
              <a:defRPr sz="1800">
                <a:solidFill>
                  <a:schemeClr val="tx1">
                    <a:lumMod val="75000"/>
                    <a:lumOff val="25000"/>
                  </a:schemeClr>
                </a:solidFill>
              </a:defRPr>
            </a:lvl1pPr>
            <a:lvl2pPr>
              <a:defRPr sz="17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612590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 / Aufzählung">
    <p:spTree>
      <p:nvGrpSpPr>
        <p:cNvPr id="1" name=""/>
        <p:cNvGrpSpPr/>
        <p:nvPr/>
      </p:nvGrpSpPr>
      <p:grpSpPr>
        <a:xfrm>
          <a:off x="0" y="0"/>
          <a:ext cx="0" cy="0"/>
          <a:chOff x="0" y="0"/>
          <a:chExt cx="0" cy="0"/>
        </a:xfrm>
      </p:grpSpPr>
      <p:sp>
        <p:nvSpPr>
          <p:cNvPr id="7" name="Titelplatzhalter 1"/>
          <p:cNvSpPr>
            <a:spLocks noGrp="1"/>
          </p:cNvSpPr>
          <p:nvPr>
            <p:ph type="title" hasCustomPrompt="1"/>
          </p:nvPr>
        </p:nvSpPr>
        <p:spPr>
          <a:xfrm>
            <a:off x="143339" y="200014"/>
            <a:ext cx="8572108" cy="360040"/>
          </a:xfrm>
          <a:prstGeom prst="rect">
            <a:avLst/>
          </a:prstGeom>
        </p:spPr>
        <p:txBody>
          <a:bodyPr vert="horz" wrap="square" lIns="91440" tIns="45720" rIns="91440" bIns="45720" rtlCol="0" anchor="ctr" anchorCtr="0">
            <a:noAutofit/>
          </a:bodyPr>
          <a:lstStyle>
            <a:lvl1pPr marL="0" indent="0" algn="l">
              <a:lnSpc>
                <a:spcPct val="110000"/>
              </a:lnSpc>
              <a:spcBef>
                <a:spcPct val="0"/>
              </a:spcBef>
              <a:spcAft>
                <a:spcPts val="0"/>
              </a:spcAft>
              <a:defRPr sz="2000" b="0" i="0" u="none" kern="1200" spc="0">
                <a:solidFill>
                  <a:srgbClr val="0055A1">
                    <a:lumMod val="100000"/>
                  </a:srgbClr>
                </a:solidFill>
                <a:latin typeface="Arial" panose="020B0604020202020204" pitchFamily="34" charset="0"/>
              </a:defRPr>
            </a:lvl1pPr>
          </a:lstStyle>
          <a:p>
            <a:pPr lvl="0"/>
            <a:r>
              <a:rPr lang="de-DE" dirty="0"/>
              <a:t>TITELMASTERFORMAT DURCH KLICKEN BEARBEITEN</a:t>
            </a:r>
          </a:p>
        </p:txBody>
      </p:sp>
      <p:sp>
        <p:nvSpPr>
          <p:cNvPr id="8" name="Fußzeilenplatzhalter 3"/>
          <p:cNvSpPr>
            <a:spLocks noGrp="1"/>
          </p:cNvSpPr>
          <p:nvPr>
            <p:ph type="ftr" sz="quarter" idx="10"/>
          </p:nvPr>
        </p:nvSpPr>
        <p:spPr>
          <a:xfrm>
            <a:off x="143339" y="6237312"/>
            <a:ext cx="8976997" cy="226657"/>
          </a:xfrm>
        </p:spPr>
        <p:txBody>
          <a:bodyPr/>
          <a:lstStyle/>
          <a:p>
            <a:endParaRPr lang="de-DE" dirty="0">
              <a:solidFill>
                <a:srgbClr val="000000">
                  <a:tint val="75000"/>
                </a:srgbClr>
              </a:solidFill>
            </a:endParaRPr>
          </a:p>
        </p:txBody>
      </p:sp>
      <p:sp>
        <p:nvSpPr>
          <p:cNvPr id="9" name="Textplatzhalter 2"/>
          <p:cNvSpPr>
            <a:spLocks noGrp="1"/>
          </p:cNvSpPr>
          <p:nvPr>
            <p:ph idx="1"/>
          </p:nvPr>
        </p:nvSpPr>
        <p:spPr>
          <a:xfrm>
            <a:off x="143339" y="980729"/>
            <a:ext cx="11905323" cy="4824537"/>
          </a:xfrm>
          <a:prstGeom prst="rect">
            <a:avLst/>
          </a:prstGeom>
        </p:spPr>
        <p:txBody>
          <a:bodyPr vert="horz" lIns="91440" tIns="45720" rIns="91440" bIns="45720" rtlCol="0">
            <a:normAutofit/>
          </a:bodyPr>
          <a:lstStyle>
            <a:lvl1pPr marL="342900" indent="-342900">
              <a:buSzPct val="100000"/>
              <a:buFont typeface="Calibri" pitchFamily="34" charset="0"/>
              <a:buChar char="•"/>
              <a:defRPr/>
            </a:lvl1pPr>
            <a:lvl2pPr marL="742950" indent="-285750">
              <a:buSzPct val="100000"/>
              <a:buFont typeface="Calibri" pitchFamily="34" charset="0"/>
              <a:buChar char="•"/>
              <a:defRPr/>
            </a:lvl2pPr>
            <a:lvl3pPr marL="1143000" indent="-228600">
              <a:buSzPct val="100000"/>
              <a:buFont typeface="Calibri" pitchFamily="34" charset="0"/>
              <a:buChar char="•"/>
              <a:defRPr/>
            </a:lvl3pPr>
            <a:lvl4pPr marL="1600200" indent="-228600">
              <a:buSzPct val="100000"/>
              <a:buFont typeface="Calibri" pitchFamily="34" charset="0"/>
              <a:buChar char="•"/>
              <a:defRPr/>
            </a:lvl4pPr>
            <a:lvl5pPr marL="2057400" indent="-228600">
              <a:buSzPct val="100000"/>
              <a:buFont typeface="Calibri"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4411224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 Thema / Aufzählung">
    <p:spTree>
      <p:nvGrpSpPr>
        <p:cNvPr id="1" name=""/>
        <p:cNvGrpSpPr/>
        <p:nvPr/>
      </p:nvGrpSpPr>
      <p:grpSpPr>
        <a:xfrm>
          <a:off x="0" y="0"/>
          <a:ext cx="0" cy="0"/>
          <a:chOff x="0" y="0"/>
          <a:chExt cx="0" cy="0"/>
        </a:xfrm>
      </p:grpSpPr>
      <p:sp>
        <p:nvSpPr>
          <p:cNvPr id="3" name="Inhaltsplatzhalter 2"/>
          <p:cNvSpPr>
            <a:spLocks noGrp="1"/>
          </p:cNvSpPr>
          <p:nvPr>
            <p:ph idx="1"/>
          </p:nvPr>
        </p:nvSpPr>
        <p:spPr>
          <a:xfrm>
            <a:off x="143339" y="1041402"/>
            <a:ext cx="11905323" cy="5123901"/>
          </a:xfrm>
        </p:spPr>
        <p:txBody>
          <a:bodyPr/>
          <a:lstStyle>
            <a:lvl1pPr>
              <a:defRPr sz="1800">
                <a:solidFill>
                  <a:schemeClr val="tx1">
                    <a:lumMod val="75000"/>
                    <a:lumOff val="25000"/>
                  </a:schemeClr>
                </a:solidFill>
              </a:defRPr>
            </a:lvl1pPr>
            <a:lvl2pPr>
              <a:defRPr sz="17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quarter" idx="10" hasCustomPrompt="1"/>
          </p:nvPr>
        </p:nvSpPr>
        <p:spPr>
          <a:xfrm>
            <a:off x="143933" y="620728"/>
            <a:ext cx="11904728" cy="360000"/>
          </a:xfrm>
        </p:spPr>
        <p:txBody>
          <a:bodyPr>
            <a:noAutofit/>
          </a:bodyPr>
          <a:lstStyle>
            <a:lvl1pPr marL="0" indent="0">
              <a:buNone/>
              <a:defRPr sz="1700" baseline="0">
                <a:solidFill>
                  <a:srgbClr val="8EBAE5"/>
                </a:solidFill>
              </a:defRPr>
            </a:lvl1pPr>
          </a:lstStyle>
          <a:p>
            <a:pPr lvl="0"/>
            <a:r>
              <a:rPr lang="de-DE" dirty="0"/>
              <a:t>Thema / Titel dieser Folie</a:t>
            </a:r>
          </a:p>
        </p:txBody>
      </p:sp>
      <p:sp>
        <p:nvSpPr>
          <p:cNvPr id="6" name="Titelplatzhalter 1"/>
          <p:cNvSpPr>
            <a:spLocks noGrp="1"/>
          </p:cNvSpPr>
          <p:nvPr>
            <p:ph type="title" hasCustomPrompt="1"/>
          </p:nvPr>
        </p:nvSpPr>
        <p:spPr>
          <a:xfrm>
            <a:off x="143339" y="200014"/>
            <a:ext cx="8572108" cy="360040"/>
          </a:xfrm>
          <a:prstGeom prst="rect">
            <a:avLst/>
          </a:prstGeom>
        </p:spPr>
        <p:txBody>
          <a:bodyPr vert="horz" wrap="square" lIns="91440" tIns="45720" rIns="91440" bIns="45720" rtlCol="0" anchor="ctr" anchorCtr="0">
            <a:noAutofit/>
          </a:bodyPr>
          <a:lstStyle>
            <a:lvl1pPr marL="0" indent="0" algn="l">
              <a:lnSpc>
                <a:spcPct val="110000"/>
              </a:lnSpc>
              <a:spcBef>
                <a:spcPct val="0"/>
              </a:spcBef>
              <a:spcAft>
                <a:spcPts val="0"/>
              </a:spcAft>
              <a:defRPr sz="2000" b="0" i="0" u="none" kern="1200" spc="0">
                <a:solidFill>
                  <a:srgbClr val="0055A1">
                    <a:lumMod val="100000"/>
                  </a:srgbClr>
                </a:solidFill>
                <a:latin typeface="Arial" panose="020B0604020202020204" pitchFamily="34" charset="0"/>
              </a:defRPr>
            </a:lvl1pPr>
          </a:lstStyle>
          <a:p>
            <a:pPr lvl="0"/>
            <a:r>
              <a:rPr lang="de-DE" dirty="0"/>
              <a:t>TITELMASTERFORMAT DURCH KLICKEN BEARBEITEN</a:t>
            </a:r>
          </a:p>
        </p:txBody>
      </p:sp>
      <p:sp>
        <p:nvSpPr>
          <p:cNvPr id="7" name="Fußzeilenplatzhalter 3"/>
          <p:cNvSpPr>
            <a:spLocks noGrp="1"/>
          </p:cNvSpPr>
          <p:nvPr>
            <p:ph type="ftr" sz="quarter" idx="11"/>
          </p:nvPr>
        </p:nvSpPr>
        <p:spPr>
          <a:xfrm>
            <a:off x="143339" y="6237312"/>
            <a:ext cx="8976997" cy="226657"/>
          </a:xfrm>
        </p:spPr>
        <p:txBody>
          <a:bodyPr/>
          <a:lstStyle/>
          <a:p>
            <a:endParaRPr lang="de-DE" dirty="0">
              <a:solidFill>
                <a:srgbClr val="000000">
                  <a:tint val="75000"/>
                </a:srgbClr>
              </a:solidFill>
            </a:endParaRPr>
          </a:p>
        </p:txBody>
      </p:sp>
    </p:spTree>
    <p:extLst>
      <p:ext uri="{BB962C8B-B14F-4D97-AF65-F5344CB8AC3E}">
        <p14:creationId xmlns:p14="http://schemas.microsoft.com/office/powerpoint/2010/main" val="30733598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el / Thema / Aufzählung">
    <p:spTree>
      <p:nvGrpSpPr>
        <p:cNvPr id="1" name=""/>
        <p:cNvGrpSpPr/>
        <p:nvPr/>
      </p:nvGrpSpPr>
      <p:grpSpPr>
        <a:xfrm>
          <a:off x="0" y="0"/>
          <a:ext cx="0" cy="0"/>
          <a:chOff x="0" y="0"/>
          <a:chExt cx="0" cy="0"/>
        </a:xfrm>
      </p:grpSpPr>
      <p:sp>
        <p:nvSpPr>
          <p:cNvPr id="3" name="Inhaltsplatzhalter 2"/>
          <p:cNvSpPr>
            <a:spLocks noGrp="1"/>
          </p:cNvSpPr>
          <p:nvPr>
            <p:ph idx="1"/>
          </p:nvPr>
        </p:nvSpPr>
        <p:spPr>
          <a:xfrm>
            <a:off x="143339" y="1041403"/>
            <a:ext cx="5952661" cy="5123901"/>
          </a:xfrm>
        </p:spPr>
        <p:txBody>
          <a:bodyPr/>
          <a:lstStyle>
            <a:lvl1pPr>
              <a:defRPr sz="1800">
                <a:solidFill>
                  <a:schemeClr val="tx1">
                    <a:lumMod val="75000"/>
                    <a:lumOff val="25000"/>
                  </a:schemeClr>
                </a:solidFill>
              </a:defRPr>
            </a:lvl1pPr>
            <a:lvl2pPr>
              <a:defRPr sz="17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quarter" idx="10" hasCustomPrompt="1"/>
          </p:nvPr>
        </p:nvSpPr>
        <p:spPr>
          <a:xfrm>
            <a:off x="143933" y="620728"/>
            <a:ext cx="11904728" cy="360000"/>
          </a:xfrm>
        </p:spPr>
        <p:txBody>
          <a:bodyPr>
            <a:noAutofit/>
          </a:bodyPr>
          <a:lstStyle>
            <a:lvl1pPr marL="0" indent="0">
              <a:buNone/>
              <a:defRPr sz="1700" baseline="0">
                <a:solidFill>
                  <a:srgbClr val="8EBAE5"/>
                </a:solidFill>
              </a:defRPr>
            </a:lvl1pPr>
          </a:lstStyle>
          <a:p>
            <a:pPr lvl="0"/>
            <a:r>
              <a:rPr lang="de-DE" dirty="0"/>
              <a:t>Thema / Titel dieser Folie</a:t>
            </a:r>
          </a:p>
        </p:txBody>
      </p:sp>
      <p:sp>
        <p:nvSpPr>
          <p:cNvPr id="6" name="Titelplatzhalter 1"/>
          <p:cNvSpPr>
            <a:spLocks noGrp="1"/>
          </p:cNvSpPr>
          <p:nvPr>
            <p:ph type="title" hasCustomPrompt="1"/>
          </p:nvPr>
        </p:nvSpPr>
        <p:spPr>
          <a:xfrm>
            <a:off x="143339" y="200014"/>
            <a:ext cx="8572108" cy="360040"/>
          </a:xfrm>
          <a:prstGeom prst="rect">
            <a:avLst/>
          </a:prstGeom>
        </p:spPr>
        <p:txBody>
          <a:bodyPr vert="horz" wrap="square" lIns="91440" tIns="45720" rIns="91440" bIns="45720" rtlCol="0" anchor="ctr" anchorCtr="0">
            <a:noAutofit/>
          </a:bodyPr>
          <a:lstStyle>
            <a:lvl1pPr marL="0" indent="0" algn="l">
              <a:lnSpc>
                <a:spcPct val="110000"/>
              </a:lnSpc>
              <a:spcBef>
                <a:spcPct val="0"/>
              </a:spcBef>
              <a:spcAft>
                <a:spcPts val="0"/>
              </a:spcAft>
              <a:defRPr sz="2000" b="0" i="0" u="none" kern="1200" spc="0">
                <a:solidFill>
                  <a:srgbClr val="0055A1">
                    <a:lumMod val="100000"/>
                  </a:srgbClr>
                </a:solidFill>
                <a:latin typeface="Arial" panose="020B0604020202020204" pitchFamily="34" charset="0"/>
              </a:defRPr>
            </a:lvl1pPr>
          </a:lstStyle>
          <a:p>
            <a:pPr lvl="0"/>
            <a:r>
              <a:rPr lang="de-DE" dirty="0"/>
              <a:t>TITELMASTERFORMAT DURCH KLICKEN BEARBEITEN</a:t>
            </a:r>
          </a:p>
        </p:txBody>
      </p:sp>
      <p:sp>
        <p:nvSpPr>
          <p:cNvPr id="7" name="Fußzeilenplatzhalter 3"/>
          <p:cNvSpPr>
            <a:spLocks noGrp="1"/>
          </p:cNvSpPr>
          <p:nvPr>
            <p:ph type="ftr" sz="quarter" idx="11"/>
          </p:nvPr>
        </p:nvSpPr>
        <p:spPr>
          <a:xfrm>
            <a:off x="143339" y="6237312"/>
            <a:ext cx="8976997" cy="226657"/>
          </a:xfrm>
        </p:spPr>
        <p:txBody>
          <a:bodyPr/>
          <a:lstStyle/>
          <a:p>
            <a:endParaRPr lang="de-DE" dirty="0">
              <a:solidFill>
                <a:srgbClr val="000000">
                  <a:tint val="75000"/>
                </a:srgbClr>
              </a:solidFill>
            </a:endParaRPr>
          </a:p>
        </p:txBody>
      </p:sp>
      <p:sp>
        <p:nvSpPr>
          <p:cNvPr id="8" name="Inhaltsplatzhalter 2"/>
          <p:cNvSpPr>
            <a:spLocks noGrp="1"/>
          </p:cNvSpPr>
          <p:nvPr>
            <p:ph idx="12"/>
          </p:nvPr>
        </p:nvSpPr>
        <p:spPr>
          <a:xfrm>
            <a:off x="6096000" y="1041403"/>
            <a:ext cx="5952661" cy="5123901"/>
          </a:xfrm>
        </p:spPr>
        <p:txBody>
          <a:bodyPr/>
          <a:lstStyle>
            <a:lvl1pPr>
              <a:defRPr sz="1800">
                <a:solidFill>
                  <a:schemeClr val="tx1">
                    <a:lumMod val="75000"/>
                    <a:lumOff val="25000"/>
                  </a:schemeClr>
                </a:solidFill>
              </a:defRPr>
            </a:lvl1pPr>
            <a:lvl2pPr>
              <a:defRPr sz="17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0732547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LastSlide">
    <p:spTree>
      <p:nvGrpSpPr>
        <p:cNvPr id="1" name=""/>
        <p:cNvGrpSpPr/>
        <p:nvPr/>
      </p:nvGrpSpPr>
      <p:grpSpPr>
        <a:xfrm>
          <a:off x="0" y="0"/>
          <a:ext cx="0" cy="0"/>
          <a:chOff x="0" y="0"/>
          <a:chExt cx="0" cy="0"/>
        </a:xfrm>
      </p:grpSpPr>
      <p:pic>
        <p:nvPicPr>
          <p:cNvPr id="5"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2511" y="2259343"/>
            <a:ext cx="4598657" cy="4598657"/>
          </a:xfrm>
          <a:prstGeom prst="rect">
            <a:avLst/>
          </a:prstGeom>
        </p:spPr>
      </p:pic>
      <p:sp>
        <p:nvSpPr>
          <p:cNvPr id="6" name="Untertitel 2"/>
          <p:cNvSpPr txBox="1">
            <a:spLocks/>
          </p:cNvSpPr>
          <p:nvPr userDrawn="1"/>
        </p:nvSpPr>
        <p:spPr>
          <a:xfrm>
            <a:off x="1604978" y="3230722"/>
            <a:ext cx="3450754" cy="697632"/>
          </a:xfrm>
          <a:prstGeom prst="rect">
            <a:avLst/>
          </a:prstGeom>
        </p:spPr>
        <p:txBody>
          <a:bodyPr>
            <a:noAutofit/>
          </a:bodyPr>
          <a:lstStyle>
            <a:lvl1pPr marL="342900" indent="-342900" algn="l" defTabSz="914400" rtl="0" eaLnBrk="1" latinLnBrk="0" hangingPunct="1">
              <a:lnSpc>
                <a:spcPct val="110000"/>
              </a:lnSpc>
              <a:spcBef>
                <a:spcPct val="20000"/>
              </a:spcBef>
              <a:buFontTx/>
              <a:buBlip>
                <a:blip r:embed="rId3"/>
              </a:buBlip>
              <a:defRPr sz="1800" kern="1200">
                <a:solidFill>
                  <a:schemeClr val="bg1">
                    <a:lumMod val="50000"/>
                  </a:schemeClr>
                </a:solidFill>
                <a:latin typeface="+mn-lt"/>
                <a:ea typeface="+mn-ea"/>
                <a:cs typeface="+mn-cs"/>
              </a:defRPr>
            </a:lvl1pPr>
            <a:lvl2pPr marL="742950" indent="-285750" algn="l" defTabSz="914400" rtl="0" eaLnBrk="1" latinLnBrk="0" hangingPunct="1">
              <a:lnSpc>
                <a:spcPct val="110000"/>
              </a:lnSpc>
              <a:spcBef>
                <a:spcPct val="20000"/>
              </a:spcBef>
              <a:buFontTx/>
              <a:buBlip>
                <a:blip r:embed="rId3"/>
              </a:buBlip>
              <a:defRPr sz="1700" kern="1200">
                <a:solidFill>
                  <a:schemeClr val="bg1">
                    <a:lumMod val="50000"/>
                  </a:schemeClr>
                </a:solidFill>
                <a:latin typeface="+mn-lt"/>
                <a:ea typeface="+mn-ea"/>
                <a:cs typeface="+mn-cs"/>
              </a:defRPr>
            </a:lvl2pPr>
            <a:lvl3pPr marL="11430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3pPr>
            <a:lvl4pPr marL="16002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4pPr>
            <a:lvl5pPr marL="20574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de-DE" sz="1600" dirty="0">
                <a:solidFill>
                  <a:srgbClr val="00549F"/>
                </a:solidFill>
              </a:rPr>
              <a:t>http://www.exact.rwth-aachen.de</a:t>
            </a:r>
            <a:br>
              <a:rPr lang="de-DE" sz="1600" dirty="0">
                <a:solidFill>
                  <a:srgbClr val="00549F"/>
                </a:solidFill>
              </a:rPr>
            </a:br>
            <a:r>
              <a:rPr lang="de-DE" sz="1600" dirty="0">
                <a:solidFill>
                  <a:srgbClr val="00549F"/>
                </a:solidFill>
              </a:rPr>
              <a:t>info@exact.rwth-aachen.de</a:t>
            </a:r>
          </a:p>
          <a:p>
            <a:pPr marL="0" indent="0">
              <a:buFontTx/>
              <a:buNone/>
            </a:pPr>
            <a:r>
              <a:rPr lang="de-DE" sz="1600" dirty="0">
                <a:solidFill>
                  <a:srgbClr val="00549F"/>
                </a:solidFill>
              </a:rPr>
              <a:t>Telefon: 0241899111 </a:t>
            </a:r>
          </a:p>
        </p:txBody>
      </p:sp>
      <p:pic>
        <p:nvPicPr>
          <p:cNvPr id="13" name="Bild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83092" y="2178523"/>
            <a:ext cx="3240360" cy="1381478"/>
          </a:xfrm>
          <a:prstGeom prst="rect">
            <a:avLst/>
          </a:prstGeom>
        </p:spPr>
      </p:pic>
      <p:sp>
        <p:nvSpPr>
          <p:cNvPr id="20" name="Rectangle 19"/>
          <p:cNvSpPr/>
          <p:nvPr userDrawn="1"/>
        </p:nvSpPr>
        <p:spPr>
          <a:xfrm>
            <a:off x="1604978" y="2391089"/>
            <a:ext cx="5678414" cy="707886"/>
          </a:xfrm>
          <a:prstGeom prst="rect">
            <a:avLst/>
          </a:prstGeom>
        </p:spPr>
        <p:txBody>
          <a:bodyPr wrap="none">
            <a:spAutoFit/>
          </a:bodyPr>
          <a:lstStyle/>
          <a:p>
            <a:r>
              <a:rPr lang="de-DE" sz="2000" dirty="0">
                <a:solidFill>
                  <a:srgbClr val="00549F"/>
                </a:solidFill>
              </a:rPr>
              <a:t>VIELEN DANK FÜR IHRE AUFMERKSAMKEIT</a:t>
            </a:r>
          </a:p>
          <a:p>
            <a:r>
              <a:rPr lang="de-DE" sz="2000" dirty="0">
                <a:solidFill>
                  <a:srgbClr val="00549F"/>
                </a:solidFill>
              </a:rPr>
              <a:t>und viel Spaß beim Seminar!</a:t>
            </a:r>
          </a:p>
        </p:txBody>
      </p:sp>
      <p:pic>
        <p:nvPicPr>
          <p:cNvPr id="14" name="Grafik 7"/>
          <p:cNvPicPr>
            <a:picLocks noChangeAspect="1"/>
          </p:cNvPicPr>
          <p:nvPr userDrawn="1"/>
        </p:nvPicPr>
        <p:blipFill rotWithShape="1">
          <a:blip r:embed="rId5" cstate="print">
            <a:extLst>
              <a:ext uri="{28A0092B-C50C-407E-A947-70E740481C1C}">
                <a14:useLocalDpi xmlns:a14="http://schemas.microsoft.com/office/drawing/2010/main" val="0"/>
              </a:ext>
            </a:extLst>
          </a:blip>
          <a:srcRect t="13499" b="15627"/>
          <a:stretch/>
        </p:blipFill>
        <p:spPr>
          <a:xfrm>
            <a:off x="9397523" y="6355029"/>
            <a:ext cx="863238" cy="458347"/>
          </a:xfrm>
          <a:prstGeom prst="rect">
            <a:avLst/>
          </a:prstGeom>
          <a:noFill/>
          <a:ln>
            <a:noFill/>
          </a:ln>
        </p:spPr>
      </p:pic>
      <p:pic>
        <p:nvPicPr>
          <p:cNvPr id="15" name="Bild 8"/>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60760" y="6355029"/>
            <a:ext cx="1787901" cy="458347"/>
          </a:xfrm>
          <a:prstGeom prst="rect">
            <a:avLst/>
          </a:prstGeom>
          <a:noFill/>
          <a:ln>
            <a:noFill/>
          </a:ln>
        </p:spPr>
      </p:pic>
    </p:spTree>
    <p:extLst>
      <p:ext uri="{BB962C8B-B14F-4D97-AF65-F5344CB8AC3E}">
        <p14:creationId xmlns:p14="http://schemas.microsoft.com/office/powerpoint/2010/main" val="15738476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Abschnittstitel">
    <p:spTree>
      <p:nvGrpSpPr>
        <p:cNvPr id="1" name=""/>
        <p:cNvGrpSpPr/>
        <p:nvPr/>
      </p:nvGrpSpPr>
      <p:grpSpPr>
        <a:xfrm>
          <a:off x="0" y="0"/>
          <a:ext cx="0" cy="0"/>
          <a:chOff x="0" y="0"/>
          <a:chExt cx="0" cy="0"/>
        </a:xfrm>
      </p:grpSpPr>
      <p:sp>
        <p:nvSpPr>
          <p:cNvPr id="6" name="Titel 1"/>
          <p:cNvSpPr>
            <a:spLocks noGrp="1"/>
          </p:cNvSpPr>
          <p:nvPr>
            <p:ph type="ctrTitle"/>
          </p:nvPr>
        </p:nvSpPr>
        <p:spPr>
          <a:xfrm>
            <a:off x="407368" y="2420888"/>
            <a:ext cx="11377264" cy="864096"/>
          </a:xfrm>
        </p:spPr>
        <p:txBody>
          <a:bodyPr/>
          <a:lstStyle>
            <a:lvl1pPr algn="r">
              <a:defRPr sz="2000" b="1" cap="all" baseline="0">
                <a:solidFill>
                  <a:schemeClr val="bg1"/>
                </a:solidFill>
                <a:latin typeface="+mn-lt"/>
              </a:defRPr>
            </a:lvl1pPr>
          </a:lstStyle>
          <a:p>
            <a:r>
              <a:rPr lang="de-DE" dirty="0"/>
              <a:t>Titelmasterformat durch Klicken bearbeiten</a:t>
            </a:r>
          </a:p>
        </p:txBody>
      </p:sp>
      <p:sp>
        <p:nvSpPr>
          <p:cNvPr id="7" name="Untertitel 2"/>
          <p:cNvSpPr>
            <a:spLocks noGrp="1"/>
          </p:cNvSpPr>
          <p:nvPr>
            <p:ph type="subTitle" idx="1"/>
          </p:nvPr>
        </p:nvSpPr>
        <p:spPr>
          <a:xfrm>
            <a:off x="407368" y="3501008"/>
            <a:ext cx="11377262" cy="2760712"/>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837268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07368" y="1628800"/>
            <a:ext cx="11377264" cy="1470025"/>
          </a:xfrm>
        </p:spPr>
        <p:txBody>
          <a:bodyPr/>
          <a:lstStyle>
            <a:lvl1pPr algn="r">
              <a:defRPr sz="2000" cap="all" baseline="0">
                <a:solidFill>
                  <a:schemeClr val="tx1"/>
                </a:solidFill>
                <a:latin typeface="+mn-lt"/>
              </a:defRPr>
            </a:lvl1pPr>
          </a:lstStyle>
          <a:p>
            <a:r>
              <a:rPr lang="de-DE" dirty="0"/>
              <a:t>Titelmasterformat durch Klicken bearbeiten</a:t>
            </a:r>
          </a:p>
        </p:txBody>
      </p:sp>
      <p:sp>
        <p:nvSpPr>
          <p:cNvPr id="3" name="Untertitel 2"/>
          <p:cNvSpPr>
            <a:spLocks noGrp="1"/>
          </p:cNvSpPr>
          <p:nvPr>
            <p:ph type="subTitle" idx="1"/>
          </p:nvPr>
        </p:nvSpPr>
        <p:spPr>
          <a:xfrm>
            <a:off x="407368" y="3212976"/>
            <a:ext cx="11377262" cy="1752600"/>
          </a:xfrm>
        </p:spPr>
        <p:txBody>
          <a:bodyPr>
            <a:normAutofit/>
          </a:bodyPr>
          <a:lstStyle>
            <a:lvl1pPr marL="0" indent="0" algn="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Foliennummernplatzhalter 5"/>
          <p:cNvSpPr>
            <a:spLocks noGrp="1"/>
          </p:cNvSpPr>
          <p:nvPr>
            <p:ph type="sldNum" sz="quarter" idx="4"/>
          </p:nvPr>
        </p:nvSpPr>
        <p:spPr>
          <a:xfrm>
            <a:off x="145696" y="6502743"/>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Tree>
    <p:extLst>
      <p:ext uri="{BB962C8B-B14F-4D97-AF65-F5344CB8AC3E}">
        <p14:creationId xmlns:p14="http://schemas.microsoft.com/office/powerpoint/2010/main" val="39136597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9_Abschnittstitel">
    <p:spTree>
      <p:nvGrpSpPr>
        <p:cNvPr id="1" name=""/>
        <p:cNvGrpSpPr/>
        <p:nvPr/>
      </p:nvGrpSpPr>
      <p:grpSpPr>
        <a:xfrm>
          <a:off x="0" y="0"/>
          <a:ext cx="0" cy="0"/>
          <a:chOff x="0" y="0"/>
          <a:chExt cx="0" cy="0"/>
        </a:xfrm>
      </p:grpSpPr>
      <p:sp>
        <p:nvSpPr>
          <p:cNvPr id="6" name="Titel 1"/>
          <p:cNvSpPr>
            <a:spLocks noGrp="1"/>
          </p:cNvSpPr>
          <p:nvPr>
            <p:ph type="ctrTitle"/>
          </p:nvPr>
        </p:nvSpPr>
        <p:spPr>
          <a:xfrm>
            <a:off x="407368" y="2420888"/>
            <a:ext cx="11377264" cy="864096"/>
          </a:xfrm>
        </p:spPr>
        <p:txBody>
          <a:bodyPr/>
          <a:lstStyle>
            <a:lvl1pPr algn="r">
              <a:defRPr sz="2000" b="1" cap="all" baseline="0">
                <a:solidFill>
                  <a:schemeClr val="bg1"/>
                </a:solidFill>
                <a:latin typeface="+mn-lt"/>
              </a:defRPr>
            </a:lvl1pPr>
          </a:lstStyle>
          <a:p>
            <a:r>
              <a:rPr lang="de-DE" dirty="0"/>
              <a:t>Titelmasterformat durch Klicken bearbeiten</a:t>
            </a:r>
          </a:p>
        </p:txBody>
      </p:sp>
      <p:sp>
        <p:nvSpPr>
          <p:cNvPr id="7" name="Untertitel 2"/>
          <p:cNvSpPr>
            <a:spLocks noGrp="1"/>
          </p:cNvSpPr>
          <p:nvPr>
            <p:ph type="subTitle" idx="1"/>
          </p:nvPr>
        </p:nvSpPr>
        <p:spPr>
          <a:xfrm>
            <a:off x="407368" y="3501008"/>
            <a:ext cx="11377262" cy="2760712"/>
          </a:xfrm>
        </p:spPr>
        <p:txBody>
          <a:bodyPr>
            <a:normAutofit/>
          </a:bodyPr>
          <a:lstStyle>
            <a:lvl1pPr marL="0" indent="0" algn="r">
              <a:buNone/>
              <a:defRPr sz="16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880150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tarting Slide">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623392" y="2132856"/>
            <a:ext cx="6552729" cy="602405"/>
          </a:xfrm>
        </p:spPr>
        <p:txBody>
          <a:bodyPr wrap="square" anchor="ctr">
            <a:noAutofit/>
          </a:bodyPr>
          <a:lstStyle>
            <a:lvl1pPr marL="0" marR="0" indent="0" algn="r" defTabSz="914400" rtl="0" eaLnBrk="1" fontAlgn="auto" latinLnBrk="0" hangingPunct="1">
              <a:lnSpc>
                <a:spcPct val="110000"/>
              </a:lnSpc>
              <a:spcBef>
                <a:spcPct val="20000"/>
              </a:spcBef>
              <a:spcAft>
                <a:spcPts val="0"/>
              </a:spcAft>
              <a:buClr>
                <a:srgbClr val="00549F"/>
              </a:buClr>
              <a:buSzPct val="100000"/>
              <a:buFont typeface="Calibri" pitchFamily="34" charset="0"/>
              <a:buNone/>
              <a:tabLst/>
              <a:defRPr sz="2000">
                <a:solidFill>
                  <a:schemeClr val="accent2"/>
                </a:solidFill>
              </a:defRPr>
            </a:lvl1pPr>
          </a:lstStyle>
          <a:p>
            <a:pPr lvl="0"/>
            <a:r>
              <a:rPr lang="en-US" dirty="0"/>
              <a:t>TITEL DER VERANSTALTUNG</a:t>
            </a:r>
          </a:p>
        </p:txBody>
      </p:sp>
      <p:cxnSp>
        <p:nvCxnSpPr>
          <p:cNvPr id="21" name="Straight Connector 20"/>
          <p:cNvCxnSpPr/>
          <p:nvPr userDrawn="1"/>
        </p:nvCxnSpPr>
        <p:spPr>
          <a:xfrm>
            <a:off x="7464152" y="2106515"/>
            <a:ext cx="0" cy="156567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1" hasCustomPrompt="1"/>
          </p:nvPr>
        </p:nvSpPr>
        <p:spPr>
          <a:xfrm>
            <a:off x="623392" y="2708920"/>
            <a:ext cx="6552729" cy="864095"/>
          </a:xfrm>
        </p:spPr>
        <p:txBody>
          <a:bodyPr wrap="square" anchor="t">
            <a:noAutofit/>
          </a:bodyPr>
          <a:lstStyle>
            <a:lvl1pPr marL="0" marR="0" indent="0" algn="r" defTabSz="914400" rtl="0" eaLnBrk="1" fontAlgn="auto" latinLnBrk="0" hangingPunct="1">
              <a:lnSpc>
                <a:spcPct val="110000"/>
              </a:lnSpc>
              <a:spcBef>
                <a:spcPct val="20000"/>
              </a:spcBef>
              <a:spcAft>
                <a:spcPts val="0"/>
              </a:spcAft>
              <a:buClr>
                <a:srgbClr val="00549F"/>
              </a:buClr>
              <a:buSzPct val="100000"/>
              <a:buFont typeface="Calibri" pitchFamily="34" charset="0"/>
              <a:buNone/>
              <a:tabLst/>
              <a:defRPr sz="1600">
                <a:solidFill>
                  <a:schemeClr val="tx1"/>
                </a:solidFill>
              </a:defRPr>
            </a:lvl1pPr>
          </a:lstStyle>
          <a:p>
            <a:pPr lvl="0"/>
            <a:r>
              <a:rPr lang="en-US" dirty="0"/>
              <a:t>Extra Info</a:t>
            </a:r>
          </a:p>
        </p:txBody>
      </p:sp>
      <p:pic>
        <p:nvPicPr>
          <p:cNvPr id="11" name="Bild 3"/>
          <p:cNvPicPr>
            <a:picLocks noChangeAspect="1"/>
          </p:cNvPicPr>
          <p:nvPr userDrawn="1"/>
        </p:nvPicPr>
        <p:blipFill rotWithShape="1">
          <a:blip r:embed="rId2" cstate="print">
            <a:extLst>
              <a:ext uri="{28A0092B-C50C-407E-A947-70E740481C1C}">
                <a14:useLocalDpi xmlns:a14="http://schemas.microsoft.com/office/drawing/2010/main" val="0"/>
              </a:ext>
            </a:extLst>
          </a:blip>
          <a:srcRect r="62570"/>
          <a:stretch/>
        </p:blipFill>
        <p:spPr>
          <a:xfrm rot="13126691">
            <a:off x="338839" y="4740689"/>
            <a:ext cx="2688995" cy="2925888"/>
          </a:xfrm>
          <a:prstGeom prst="rect">
            <a:avLst/>
          </a:prstGeom>
        </p:spPr>
      </p:pic>
      <p:pic>
        <p:nvPicPr>
          <p:cNvPr id="12" name="Bild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3092" y="2314586"/>
            <a:ext cx="3240360" cy="1109351"/>
          </a:xfrm>
          <a:prstGeom prst="rect">
            <a:avLst/>
          </a:prstGeom>
        </p:spPr>
      </p:pic>
      <p:pic>
        <p:nvPicPr>
          <p:cNvPr id="20" name="Grafik 19"/>
          <p:cNvPicPr>
            <a:picLocks noChangeAspect="1"/>
          </p:cNvPicPr>
          <p:nvPr userDrawn="1"/>
        </p:nvPicPr>
        <p:blipFill rotWithShape="1">
          <a:blip r:embed="rId4" cstate="print">
            <a:extLst>
              <a:ext uri="{28A0092B-C50C-407E-A947-70E740481C1C}">
                <a14:useLocalDpi xmlns:a14="http://schemas.microsoft.com/office/drawing/2010/main" val="0"/>
              </a:ext>
            </a:extLst>
          </a:blip>
          <a:srcRect l="2001"/>
          <a:stretch/>
        </p:blipFill>
        <p:spPr>
          <a:xfrm>
            <a:off x="10168803" y="6245133"/>
            <a:ext cx="1903861" cy="640800"/>
          </a:xfrm>
          <a:prstGeom prst="rect">
            <a:avLst/>
          </a:prstGeom>
        </p:spPr>
      </p:pic>
      <p:pic>
        <p:nvPicPr>
          <p:cNvPr id="13" name="Grafik 12"/>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66634" y="6309320"/>
            <a:ext cx="789806" cy="549962"/>
          </a:xfrm>
          <a:prstGeom prst="rect">
            <a:avLst/>
          </a:prstGeom>
        </p:spPr>
      </p:pic>
    </p:spTree>
    <p:extLst>
      <p:ext uri="{BB962C8B-B14F-4D97-AF65-F5344CB8AC3E}">
        <p14:creationId xmlns:p14="http://schemas.microsoft.com/office/powerpoint/2010/main" val="371352366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extfeld 1"/>
          <p:cNvSpPr txBox="1"/>
          <p:nvPr userDrawn="1"/>
        </p:nvSpPr>
        <p:spPr>
          <a:xfrm>
            <a:off x="143339" y="908720"/>
            <a:ext cx="11137237" cy="369332"/>
          </a:xfrm>
          <a:prstGeom prst="rect">
            <a:avLst/>
          </a:prstGeom>
          <a:noFill/>
        </p:spPr>
        <p:txBody>
          <a:bodyPr wrap="square" rtlCol="0">
            <a:spAutoFit/>
          </a:bodyPr>
          <a:lstStyle/>
          <a:p>
            <a:pPr marL="285750" indent="-285750">
              <a:buClr>
                <a:srgbClr val="009EE0"/>
              </a:buClr>
              <a:buFont typeface="Arial" pitchFamily="34" charset="0"/>
              <a:buChar char="•"/>
            </a:pPr>
            <a:endParaRPr lang="de-DE" sz="1800" dirty="0"/>
          </a:p>
        </p:txBody>
      </p:sp>
      <p:sp>
        <p:nvSpPr>
          <p:cNvPr id="3" name="Textfeld 2"/>
          <p:cNvSpPr txBox="1"/>
          <p:nvPr userDrawn="1"/>
        </p:nvSpPr>
        <p:spPr>
          <a:xfrm>
            <a:off x="143339" y="980729"/>
            <a:ext cx="10465163" cy="646331"/>
          </a:xfrm>
          <a:prstGeom prst="rect">
            <a:avLst/>
          </a:prstGeom>
          <a:noFill/>
        </p:spPr>
        <p:txBody>
          <a:bodyPr wrap="square" rtlCol="0">
            <a:spAutoFit/>
          </a:bodyPr>
          <a:lstStyle/>
          <a:p>
            <a:pPr marL="285750" indent="-285750">
              <a:buClr>
                <a:srgbClr val="009EE0"/>
              </a:buClr>
              <a:buFont typeface="Calibri" pitchFamily="34" charset="0"/>
              <a:buChar char="•"/>
            </a:pPr>
            <a:endParaRPr lang="de-DE" sz="1800" dirty="0"/>
          </a:p>
          <a:p>
            <a:pPr marL="285750" indent="-285750">
              <a:buClr>
                <a:srgbClr val="009EE0"/>
              </a:buClr>
              <a:buFont typeface="Arial" pitchFamily="34" charset="0"/>
              <a:buChar char="•"/>
            </a:pPr>
            <a:endParaRPr lang="de-DE" sz="1800" dirty="0"/>
          </a:p>
        </p:txBody>
      </p:sp>
      <p:sp>
        <p:nvSpPr>
          <p:cNvPr id="7" name="Titelplatzhalter 1"/>
          <p:cNvSpPr>
            <a:spLocks noGrp="1"/>
          </p:cNvSpPr>
          <p:nvPr>
            <p:ph type="title" hasCustomPrompt="1"/>
          </p:nvPr>
        </p:nvSpPr>
        <p:spPr>
          <a:xfrm>
            <a:off x="143339" y="200014"/>
            <a:ext cx="8572108" cy="360040"/>
          </a:xfrm>
          <a:prstGeom prst="rect">
            <a:avLst/>
          </a:prstGeom>
        </p:spPr>
        <p:txBody>
          <a:bodyPr vert="horz" wrap="square" lIns="91440" tIns="45720" rIns="91440" bIns="45720" rtlCol="0" anchor="ctr" anchorCtr="0">
            <a:noAutofit/>
          </a:bodyPr>
          <a:lstStyle>
            <a:lvl1pPr marL="0" indent="0" algn="l">
              <a:lnSpc>
                <a:spcPct val="110000"/>
              </a:lnSpc>
              <a:spcBef>
                <a:spcPct val="0"/>
              </a:spcBef>
              <a:spcAft>
                <a:spcPts val="0"/>
              </a:spcAft>
              <a:defRPr sz="1800" b="0" i="0" u="none" kern="1200" spc="0" baseline="0">
                <a:solidFill>
                  <a:schemeClr val="tx1"/>
                </a:solidFill>
                <a:latin typeface="Arial" panose="020B0604020202020204" pitchFamily="34" charset="0"/>
              </a:defRPr>
            </a:lvl1pPr>
          </a:lstStyle>
          <a:p>
            <a:pPr lvl="0"/>
            <a:r>
              <a:rPr lang="de-DE" dirty="0"/>
              <a:t>TITELMASTERFORMAT DURCH KLICKEN BEARBEITEN</a:t>
            </a:r>
          </a:p>
        </p:txBody>
      </p:sp>
    </p:spTree>
    <p:extLst>
      <p:ext uri="{BB962C8B-B14F-4D97-AF65-F5344CB8AC3E}">
        <p14:creationId xmlns:p14="http://schemas.microsoft.com/office/powerpoint/2010/main" val="175519954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07368" y="2564904"/>
            <a:ext cx="11377264" cy="1470025"/>
          </a:xfrm>
        </p:spPr>
        <p:txBody>
          <a:bodyPr/>
          <a:lstStyle>
            <a:lvl1pPr algn="r">
              <a:defRPr sz="3200" b="0" cap="all" baseline="0">
                <a:solidFill>
                  <a:schemeClr val="accent2"/>
                </a:solidFill>
                <a:latin typeface="+mn-lt"/>
              </a:defRPr>
            </a:lvl1pPr>
          </a:lstStyle>
          <a:p>
            <a:r>
              <a:rPr lang="de-DE" dirty="0"/>
              <a:t>Titelmasterformat durch Klicken bearbeiten</a:t>
            </a:r>
          </a:p>
        </p:txBody>
      </p:sp>
    </p:spTree>
    <p:extLst>
      <p:ext uri="{BB962C8B-B14F-4D97-AF65-F5344CB8AC3E}">
        <p14:creationId xmlns:p14="http://schemas.microsoft.com/office/powerpoint/2010/main" val="24586042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el / Aufzählung">
    <p:spTree>
      <p:nvGrpSpPr>
        <p:cNvPr id="1" name=""/>
        <p:cNvGrpSpPr/>
        <p:nvPr/>
      </p:nvGrpSpPr>
      <p:grpSpPr>
        <a:xfrm>
          <a:off x="0" y="0"/>
          <a:ext cx="0" cy="0"/>
          <a:chOff x="0" y="0"/>
          <a:chExt cx="0" cy="0"/>
        </a:xfrm>
      </p:grpSpPr>
      <p:sp>
        <p:nvSpPr>
          <p:cNvPr id="7" name="Titelplatzhalter 1"/>
          <p:cNvSpPr>
            <a:spLocks noGrp="1"/>
          </p:cNvSpPr>
          <p:nvPr>
            <p:ph type="title" hasCustomPrompt="1"/>
          </p:nvPr>
        </p:nvSpPr>
        <p:spPr>
          <a:xfrm>
            <a:off x="143339" y="200014"/>
            <a:ext cx="8572108" cy="360040"/>
          </a:xfrm>
          <a:prstGeom prst="rect">
            <a:avLst/>
          </a:prstGeom>
        </p:spPr>
        <p:txBody>
          <a:bodyPr vert="horz" wrap="square" lIns="91440" tIns="45720" rIns="91440" bIns="45720" rtlCol="0" anchor="ctr" anchorCtr="0">
            <a:noAutofit/>
          </a:bodyPr>
          <a:lstStyle>
            <a:lvl1pPr marL="0" indent="0" algn="l">
              <a:lnSpc>
                <a:spcPct val="110000"/>
              </a:lnSpc>
              <a:spcBef>
                <a:spcPct val="0"/>
              </a:spcBef>
              <a:spcAft>
                <a:spcPts val="0"/>
              </a:spcAft>
              <a:defRPr sz="2000" b="0" i="0" u="none" kern="1200" spc="0" baseline="0">
                <a:solidFill>
                  <a:schemeClr val="tx1"/>
                </a:solidFill>
                <a:latin typeface="Arial" panose="020B0604020202020204" pitchFamily="34" charset="0"/>
              </a:defRPr>
            </a:lvl1pPr>
          </a:lstStyle>
          <a:p>
            <a:pPr lvl="0"/>
            <a:r>
              <a:rPr lang="de-DE" dirty="0"/>
              <a:t>TITELMASTERFORMAT DURCH KLICKEN BEARBEITEN</a:t>
            </a:r>
          </a:p>
        </p:txBody>
      </p:sp>
      <p:sp>
        <p:nvSpPr>
          <p:cNvPr id="4" name="Inhaltsplatzhalter 2"/>
          <p:cNvSpPr>
            <a:spLocks noGrp="1"/>
          </p:cNvSpPr>
          <p:nvPr>
            <p:ph idx="1"/>
          </p:nvPr>
        </p:nvSpPr>
        <p:spPr>
          <a:xfrm>
            <a:off x="143339" y="1041402"/>
            <a:ext cx="11905323" cy="5123901"/>
          </a:xfrm>
        </p:spPr>
        <p:txBody>
          <a:bodyPr/>
          <a:lstStyle>
            <a:lvl1pPr>
              <a:defRPr sz="1800">
                <a:solidFill>
                  <a:schemeClr val="tx1"/>
                </a:solidFill>
              </a:defRPr>
            </a:lvl1pPr>
            <a:lvl2pPr>
              <a:defRPr sz="17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1525532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 / Thema / Aufzählung">
    <p:spTree>
      <p:nvGrpSpPr>
        <p:cNvPr id="1" name=""/>
        <p:cNvGrpSpPr/>
        <p:nvPr/>
      </p:nvGrpSpPr>
      <p:grpSpPr>
        <a:xfrm>
          <a:off x="0" y="0"/>
          <a:ext cx="0" cy="0"/>
          <a:chOff x="0" y="0"/>
          <a:chExt cx="0" cy="0"/>
        </a:xfrm>
      </p:grpSpPr>
      <p:sp>
        <p:nvSpPr>
          <p:cNvPr id="3" name="Inhaltsplatzhalter 2"/>
          <p:cNvSpPr>
            <a:spLocks noGrp="1"/>
          </p:cNvSpPr>
          <p:nvPr>
            <p:ph idx="1"/>
          </p:nvPr>
        </p:nvSpPr>
        <p:spPr>
          <a:xfrm>
            <a:off x="143339" y="1041402"/>
            <a:ext cx="11905323" cy="5123901"/>
          </a:xfrm>
        </p:spPr>
        <p:txBody>
          <a:bodyPr/>
          <a:lstStyle>
            <a:lvl1pPr>
              <a:defRPr sz="1800">
                <a:solidFill>
                  <a:schemeClr val="tx1"/>
                </a:solidFill>
              </a:defRPr>
            </a:lvl1pPr>
            <a:lvl2pPr>
              <a:defRPr sz="17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quarter" idx="10" hasCustomPrompt="1"/>
          </p:nvPr>
        </p:nvSpPr>
        <p:spPr>
          <a:xfrm>
            <a:off x="143933" y="620728"/>
            <a:ext cx="11904728" cy="360000"/>
          </a:xfrm>
        </p:spPr>
        <p:txBody>
          <a:bodyPr>
            <a:noAutofit/>
          </a:bodyPr>
          <a:lstStyle>
            <a:lvl1pPr marL="0" indent="0">
              <a:buNone/>
              <a:defRPr sz="1800" baseline="0">
                <a:solidFill>
                  <a:srgbClr val="98C01C"/>
                </a:solidFill>
              </a:defRPr>
            </a:lvl1pPr>
          </a:lstStyle>
          <a:p>
            <a:pPr lvl="0"/>
            <a:r>
              <a:rPr lang="de-DE" dirty="0"/>
              <a:t>Thema / Titel dieser Folie</a:t>
            </a:r>
          </a:p>
        </p:txBody>
      </p:sp>
      <p:sp>
        <p:nvSpPr>
          <p:cNvPr id="6" name="Titelplatzhalter 1"/>
          <p:cNvSpPr>
            <a:spLocks noGrp="1"/>
          </p:cNvSpPr>
          <p:nvPr>
            <p:ph type="title" hasCustomPrompt="1"/>
          </p:nvPr>
        </p:nvSpPr>
        <p:spPr>
          <a:xfrm>
            <a:off x="143339" y="200014"/>
            <a:ext cx="8572108" cy="360040"/>
          </a:xfrm>
          <a:prstGeom prst="rect">
            <a:avLst/>
          </a:prstGeom>
        </p:spPr>
        <p:txBody>
          <a:bodyPr vert="horz" wrap="square" lIns="91440" tIns="45720" rIns="91440" bIns="45720" rtlCol="0" anchor="ctr" anchorCtr="0">
            <a:noAutofit/>
          </a:bodyPr>
          <a:lstStyle>
            <a:lvl1pPr marL="0" indent="0" algn="l">
              <a:lnSpc>
                <a:spcPct val="110000"/>
              </a:lnSpc>
              <a:spcBef>
                <a:spcPct val="0"/>
              </a:spcBef>
              <a:spcAft>
                <a:spcPts val="0"/>
              </a:spcAft>
              <a:defRPr sz="2000" b="0" i="0" u="none" kern="1200" spc="0">
                <a:solidFill>
                  <a:schemeClr val="tx1"/>
                </a:solidFill>
                <a:latin typeface="Arial" panose="020B0604020202020204" pitchFamily="34" charset="0"/>
              </a:defRPr>
            </a:lvl1pPr>
          </a:lstStyle>
          <a:p>
            <a:pPr lvl="0"/>
            <a:r>
              <a:rPr lang="de-DE" dirty="0"/>
              <a:t>TITELMASTERFORMAT DURCH KLICKEN BEARBEITEN</a:t>
            </a:r>
          </a:p>
        </p:txBody>
      </p:sp>
    </p:spTree>
    <p:extLst>
      <p:ext uri="{BB962C8B-B14F-4D97-AF65-F5344CB8AC3E}">
        <p14:creationId xmlns:p14="http://schemas.microsoft.com/office/powerpoint/2010/main" val="39177824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el / Thema / Aufzählung">
    <p:spTree>
      <p:nvGrpSpPr>
        <p:cNvPr id="1" name=""/>
        <p:cNvGrpSpPr/>
        <p:nvPr/>
      </p:nvGrpSpPr>
      <p:grpSpPr>
        <a:xfrm>
          <a:off x="0" y="0"/>
          <a:ext cx="0" cy="0"/>
          <a:chOff x="0" y="0"/>
          <a:chExt cx="0" cy="0"/>
        </a:xfrm>
      </p:grpSpPr>
      <p:sp>
        <p:nvSpPr>
          <p:cNvPr id="3" name="Inhaltsplatzhalter 2"/>
          <p:cNvSpPr>
            <a:spLocks noGrp="1"/>
          </p:cNvSpPr>
          <p:nvPr>
            <p:ph idx="1"/>
          </p:nvPr>
        </p:nvSpPr>
        <p:spPr>
          <a:xfrm>
            <a:off x="143339" y="1041403"/>
            <a:ext cx="5952661" cy="5123901"/>
          </a:xfrm>
        </p:spPr>
        <p:txBody>
          <a:bodyPr/>
          <a:lstStyle>
            <a:lvl1pPr>
              <a:defRPr sz="1800">
                <a:solidFill>
                  <a:schemeClr val="tx1"/>
                </a:solidFill>
              </a:defRPr>
            </a:lvl1pPr>
            <a:lvl2pPr>
              <a:defRPr sz="17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quarter" idx="10" hasCustomPrompt="1"/>
          </p:nvPr>
        </p:nvSpPr>
        <p:spPr>
          <a:xfrm>
            <a:off x="143933" y="620728"/>
            <a:ext cx="11904728" cy="360000"/>
          </a:xfrm>
        </p:spPr>
        <p:txBody>
          <a:bodyPr>
            <a:noAutofit/>
          </a:bodyPr>
          <a:lstStyle>
            <a:lvl1pPr marL="0" indent="0">
              <a:buNone/>
              <a:defRPr sz="1800" baseline="0">
                <a:solidFill>
                  <a:srgbClr val="98C01C"/>
                </a:solidFill>
              </a:defRPr>
            </a:lvl1pPr>
          </a:lstStyle>
          <a:p>
            <a:pPr lvl="0"/>
            <a:r>
              <a:rPr lang="de-DE" dirty="0"/>
              <a:t>Thema / Titel dieser Folie</a:t>
            </a:r>
          </a:p>
        </p:txBody>
      </p:sp>
      <p:sp>
        <p:nvSpPr>
          <p:cNvPr id="6" name="Titelplatzhalter 1"/>
          <p:cNvSpPr>
            <a:spLocks noGrp="1"/>
          </p:cNvSpPr>
          <p:nvPr>
            <p:ph type="title" hasCustomPrompt="1"/>
          </p:nvPr>
        </p:nvSpPr>
        <p:spPr>
          <a:xfrm>
            <a:off x="143339" y="200014"/>
            <a:ext cx="8572108" cy="360040"/>
          </a:xfrm>
          <a:prstGeom prst="rect">
            <a:avLst/>
          </a:prstGeom>
        </p:spPr>
        <p:txBody>
          <a:bodyPr vert="horz" wrap="square" lIns="91440" tIns="45720" rIns="91440" bIns="45720" rtlCol="0" anchor="ctr" anchorCtr="0">
            <a:noAutofit/>
          </a:bodyPr>
          <a:lstStyle>
            <a:lvl1pPr marL="0" indent="0" algn="l">
              <a:lnSpc>
                <a:spcPct val="110000"/>
              </a:lnSpc>
              <a:spcBef>
                <a:spcPct val="0"/>
              </a:spcBef>
              <a:spcAft>
                <a:spcPts val="0"/>
              </a:spcAft>
              <a:defRPr sz="2000" b="0" i="0" u="none" kern="1200" spc="0">
                <a:solidFill>
                  <a:schemeClr val="tx1"/>
                </a:solidFill>
                <a:latin typeface="Arial" panose="020B0604020202020204" pitchFamily="34" charset="0"/>
              </a:defRPr>
            </a:lvl1pPr>
          </a:lstStyle>
          <a:p>
            <a:pPr lvl="0"/>
            <a:r>
              <a:rPr lang="de-DE" dirty="0"/>
              <a:t>TITELMASTERFORMAT DURCH KLICKEN BEARBEITEN</a:t>
            </a:r>
          </a:p>
        </p:txBody>
      </p:sp>
      <p:sp>
        <p:nvSpPr>
          <p:cNvPr id="8" name="Inhaltsplatzhalter 2"/>
          <p:cNvSpPr>
            <a:spLocks noGrp="1"/>
          </p:cNvSpPr>
          <p:nvPr>
            <p:ph idx="12"/>
          </p:nvPr>
        </p:nvSpPr>
        <p:spPr>
          <a:xfrm>
            <a:off x="6096000" y="1041403"/>
            <a:ext cx="5952661" cy="5123901"/>
          </a:xfrm>
        </p:spPr>
        <p:txBody>
          <a:bodyPr/>
          <a:lstStyle>
            <a:lvl1pPr>
              <a:defRPr sz="1800">
                <a:solidFill>
                  <a:schemeClr val="tx1"/>
                </a:solidFill>
              </a:defRPr>
            </a:lvl1pPr>
            <a:lvl2pPr>
              <a:defRPr sz="17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088353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astSlide">
    <p:spTree>
      <p:nvGrpSpPr>
        <p:cNvPr id="1" name=""/>
        <p:cNvGrpSpPr/>
        <p:nvPr/>
      </p:nvGrpSpPr>
      <p:grpSpPr>
        <a:xfrm>
          <a:off x="0" y="0"/>
          <a:ext cx="0" cy="0"/>
          <a:chOff x="0" y="0"/>
          <a:chExt cx="0" cy="0"/>
        </a:xfrm>
      </p:grpSpPr>
      <p:pic>
        <p:nvPicPr>
          <p:cNvPr id="11" name="Bild 3"/>
          <p:cNvPicPr>
            <a:picLocks noChangeAspect="1"/>
          </p:cNvPicPr>
          <p:nvPr userDrawn="1"/>
        </p:nvPicPr>
        <p:blipFill rotWithShape="1">
          <a:blip r:embed="rId2" cstate="print">
            <a:extLst>
              <a:ext uri="{28A0092B-C50C-407E-A947-70E740481C1C}">
                <a14:useLocalDpi xmlns:a14="http://schemas.microsoft.com/office/drawing/2010/main" val="0"/>
              </a:ext>
            </a:extLst>
          </a:blip>
          <a:srcRect r="62570"/>
          <a:stretch/>
        </p:blipFill>
        <p:spPr>
          <a:xfrm rot="13126691">
            <a:off x="338839" y="4740689"/>
            <a:ext cx="2688995" cy="2925888"/>
          </a:xfrm>
          <a:prstGeom prst="rect">
            <a:avLst/>
          </a:prstGeom>
        </p:spPr>
      </p:pic>
      <p:sp>
        <p:nvSpPr>
          <p:cNvPr id="6" name="Untertitel 2"/>
          <p:cNvSpPr txBox="1">
            <a:spLocks/>
          </p:cNvSpPr>
          <p:nvPr userDrawn="1"/>
        </p:nvSpPr>
        <p:spPr>
          <a:xfrm>
            <a:off x="1631504" y="3310097"/>
            <a:ext cx="3450754" cy="334927"/>
          </a:xfrm>
          <a:prstGeom prst="rect">
            <a:avLst/>
          </a:prstGeom>
        </p:spPr>
        <p:txBody>
          <a:bodyPr>
            <a:noAutofit/>
          </a:bodyPr>
          <a:lstStyle>
            <a:lvl1pPr marL="342900" indent="-342900" algn="l" defTabSz="914400" rtl="0" eaLnBrk="1" latinLnBrk="0" hangingPunct="1">
              <a:lnSpc>
                <a:spcPct val="110000"/>
              </a:lnSpc>
              <a:spcBef>
                <a:spcPct val="20000"/>
              </a:spcBef>
              <a:buFontTx/>
              <a:buBlip>
                <a:blip r:embed="rId3"/>
              </a:buBlip>
              <a:defRPr sz="1800" kern="1200">
                <a:solidFill>
                  <a:schemeClr val="bg1">
                    <a:lumMod val="50000"/>
                  </a:schemeClr>
                </a:solidFill>
                <a:latin typeface="+mn-lt"/>
                <a:ea typeface="+mn-ea"/>
                <a:cs typeface="+mn-cs"/>
              </a:defRPr>
            </a:lvl1pPr>
            <a:lvl2pPr marL="742950" indent="-285750" algn="l" defTabSz="914400" rtl="0" eaLnBrk="1" latinLnBrk="0" hangingPunct="1">
              <a:lnSpc>
                <a:spcPct val="110000"/>
              </a:lnSpc>
              <a:spcBef>
                <a:spcPct val="20000"/>
              </a:spcBef>
              <a:buFontTx/>
              <a:buBlip>
                <a:blip r:embed="rId3"/>
              </a:buBlip>
              <a:defRPr sz="1700" kern="1200">
                <a:solidFill>
                  <a:schemeClr val="bg1">
                    <a:lumMod val="50000"/>
                  </a:schemeClr>
                </a:solidFill>
                <a:latin typeface="+mn-lt"/>
                <a:ea typeface="+mn-ea"/>
                <a:cs typeface="+mn-cs"/>
              </a:defRPr>
            </a:lvl2pPr>
            <a:lvl3pPr marL="11430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3pPr>
            <a:lvl4pPr marL="16002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4pPr>
            <a:lvl5pPr marL="20574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600" b="0" dirty="0">
                <a:solidFill>
                  <a:schemeClr val="accent2"/>
                </a:solidFill>
              </a:rPr>
              <a:t>http://www.elli-online.net/</a:t>
            </a:r>
          </a:p>
        </p:txBody>
      </p:sp>
      <p:sp>
        <p:nvSpPr>
          <p:cNvPr id="20" name="Rectangle 19"/>
          <p:cNvSpPr/>
          <p:nvPr userDrawn="1"/>
        </p:nvSpPr>
        <p:spPr>
          <a:xfrm>
            <a:off x="1604978" y="2884874"/>
            <a:ext cx="5672002" cy="400110"/>
          </a:xfrm>
          <a:prstGeom prst="rect">
            <a:avLst/>
          </a:prstGeom>
        </p:spPr>
        <p:txBody>
          <a:bodyPr wrap="none">
            <a:spAutoFit/>
          </a:bodyPr>
          <a:lstStyle/>
          <a:p>
            <a:r>
              <a:rPr lang="de-DE" sz="2000" kern="1200" dirty="0">
                <a:solidFill>
                  <a:schemeClr val="accent2"/>
                </a:solidFill>
                <a:latin typeface="+mn-lt"/>
                <a:ea typeface="+mn-ea"/>
                <a:cs typeface="+mn-cs"/>
              </a:rPr>
              <a:t>VIELEN DANK FÜR IHRE AUFMERKSAMKEIT!</a:t>
            </a:r>
          </a:p>
        </p:txBody>
      </p:sp>
      <p:pic>
        <p:nvPicPr>
          <p:cNvPr id="12" name="Bild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0176" y="2696371"/>
            <a:ext cx="3240360" cy="1109351"/>
          </a:xfrm>
          <a:prstGeom prst="rect">
            <a:avLst/>
          </a:prstGeom>
        </p:spPr>
      </p:pic>
      <p:pic>
        <p:nvPicPr>
          <p:cNvPr id="16" name="Grafik 15"/>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66634" y="6309320"/>
            <a:ext cx="789806" cy="549962"/>
          </a:xfrm>
          <a:prstGeom prst="rect">
            <a:avLst/>
          </a:prstGeom>
        </p:spPr>
      </p:pic>
      <p:pic>
        <p:nvPicPr>
          <p:cNvPr id="18" name="Grafik 17"/>
          <p:cNvPicPr>
            <a:picLocks noChangeAspect="1"/>
          </p:cNvPicPr>
          <p:nvPr userDrawn="1"/>
        </p:nvPicPr>
        <p:blipFill rotWithShape="1">
          <a:blip r:embed="rId6" cstate="print">
            <a:extLst>
              <a:ext uri="{28A0092B-C50C-407E-A947-70E740481C1C}">
                <a14:useLocalDpi xmlns:a14="http://schemas.microsoft.com/office/drawing/2010/main" val="0"/>
              </a:ext>
            </a:extLst>
          </a:blip>
          <a:srcRect l="2001"/>
          <a:stretch/>
        </p:blipFill>
        <p:spPr>
          <a:xfrm>
            <a:off x="10168803" y="6245133"/>
            <a:ext cx="1903861" cy="640800"/>
          </a:xfrm>
          <a:prstGeom prst="rect">
            <a:avLst/>
          </a:prstGeom>
        </p:spPr>
      </p:pic>
    </p:spTree>
    <p:extLst>
      <p:ext uri="{BB962C8B-B14F-4D97-AF65-F5344CB8AC3E}">
        <p14:creationId xmlns:p14="http://schemas.microsoft.com/office/powerpoint/2010/main" val="10146348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07368" y="2564904"/>
            <a:ext cx="11377264" cy="1470025"/>
          </a:xfrm>
        </p:spPr>
        <p:txBody>
          <a:bodyPr/>
          <a:lstStyle>
            <a:lvl1pPr algn="r">
              <a:defRPr sz="3200" b="0" cap="all" baseline="0">
                <a:solidFill>
                  <a:schemeClr val="tx1"/>
                </a:solidFill>
                <a:latin typeface="+mn-lt"/>
              </a:defRPr>
            </a:lvl1pPr>
          </a:lstStyle>
          <a:p>
            <a:r>
              <a:rPr lang="de-DE" dirty="0"/>
              <a:t>Titelmasterformat durch Klicken bearbeiten</a:t>
            </a:r>
          </a:p>
        </p:txBody>
      </p:sp>
      <p:sp>
        <p:nvSpPr>
          <p:cNvPr id="3" name="Foliennummernplatzhalter 5"/>
          <p:cNvSpPr>
            <a:spLocks noGrp="1"/>
          </p:cNvSpPr>
          <p:nvPr>
            <p:ph type="sldNum" sz="quarter" idx="4"/>
          </p:nvPr>
        </p:nvSpPr>
        <p:spPr>
          <a:xfrm>
            <a:off x="145696" y="6502743"/>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Tree>
    <p:extLst>
      <p:ext uri="{BB962C8B-B14F-4D97-AF65-F5344CB8AC3E}">
        <p14:creationId xmlns:p14="http://schemas.microsoft.com/office/powerpoint/2010/main" val="37050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pic>
        <p:nvPicPr>
          <p:cNvPr id="9" name="Picture 6"/>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425" y="3356992"/>
            <a:ext cx="11557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10034223" y="4437112"/>
            <a:ext cx="11557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407368" y="1628800"/>
            <a:ext cx="11377264" cy="1470025"/>
          </a:xfrm>
          <a:prstGeom prst="rect">
            <a:avLst/>
          </a:prstGeom>
        </p:spPr>
        <p:txBody>
          <a:bodyPr vert="horz" wrap="square" lIns="91440" tIns="45720" rIns="91440" bIns="45720" anchor="ctr" anchorCtr="0">
            <a:noAutofit/>
          </a:bodyPr>
          <a:lstStyle>
            <a:lvl1pPr marL="0" indent="0" algn="l">
              <a:lnSpc>
                <a:spcPct val="110000"/>
              </a:lnSpc>
              <a:spcBef>
                <a:spcPct val="0"/>
              </a:spcBef>
              <a:spcAft>
                <a:spcPts val="0"/>
              </a:spcAft>
              <a:defRPr sz="2200" b="0" i="0" u="none" kern="1200" cap="all" spc="0" baseline="0">
                <a:solidFill>
                  <a:schemeClr val="tx1"/>
                </a:solidFill>
                <a:latin typeface="Arial" panose="020B0604020202020204" pitchFamily="34" charset="0"/>
              </a:defRPr>
            </a:lvl1pPr>
          </a:lstStyle>
          <a:p>
            <a:pPr lvl="0"/>
            <a:r>
              <a:rPr lang="de-DE" dirty="0"/>
              <a:t>Titelmasterformat durch Klicken bearbeiten</a:t>
            </a:r>
          </a:p>
        </p:txBody>
      </p:sp>
      <p:sp>
        <p:nvSpPr>
          <p:cNvPr id="3" name="Untertitel 2"/>
          <p:cNvSpPr>
            <a:spLocks noGrp="1"/>
          </p:cNvSpPr>
          <p:nvPr>
            <p:ph type="subTitle" idx="1" hasCustomPrompt="1"/>
          </p:nvPr>
        </p:nvSpPr>
        <p:spPr>
          <a:xfrm>
            <a:off x="2351583" y="3454151"/>
            <a:ext cx="7416825" cy="1752600"/>
          </a:xfrm>
        </p:spPr>
        <p:txBody>
          <a:bodyPr anchor="ctr">
            <a:normAutofit/>
          </a:bodyPr>
          <a:lstStyle>
            <a:lvl1pPr marL="0" indent="0" algn="just">
              <a:lnSpc>
                <a:spcPct val="150000"/>
              </a:lnSpc>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a:t>
            </a:r>
          </a:p>
          <a:p>
            <a:r>
              <a:rPr lang="de-DE" dirty="0"/>
              <a:t>durch Klicken bearbeiten</a:t>
            </a:r>
          </a:p>
        </p:txBody>
      </p:sp>
      <p:sp>
        <p:nvSpPr>
          <p:cNvPr id="6" name="Foliennummernplatzhalter 5"/>
          <p:cNvSpPr>
            <a:spLocks noGrp="1"/>
          </p:cNvSpPr>
          <p:nvPr>
            <p:ph type="sldNum" sz="quarter" idx="4"/>
          </p:nvPr>
        </p:nvSpPr>
        <p:spPr>
          <a:xfrm>
            <a:off x="145696" y="6502743"/>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Tree>
    <p:extLst>
      <p:ext uri="{BB962C8B-B14F-4D97-AF65-F5344CB8AC3E}">
        <p14:creationId xmlns:p14="http://schemas.microsoft.com/office/powerpoint/2010/main" val="1002651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9" name="Bild 3"/>
          <p:cNvPicPr>
            <a:picLocks noChangeAspect="1"/>
          </p:cNvPicPr>
          <p:nvPr userDrawn="1"/>
        </p:nvPicPr>
        <p:blipFill rotWithShape="1">
          <a:blip r:embed="rId2" cstate="print">
            <a:extLst>
              <a:ext uri="{28A0092B-C50C-407E-A947-70E740481C1C}">
                <a14:useLocalDpi xmlns:a14="http://schemas.microsoft.com/office/drawing/2010/main" val="0"/>
              </a:ext>
            </a:extLst>
          </a:blip>
          <a:srcRect r="62570"/>
          <a:stretch/>
        </p:blipFill>
        <p:spPr>
          <a:xfrm rot="13126691">
            <a:off x="338839" y="4740689"/>
            <a:ext cx="2688995" cy="2925888"/>
          </a:xfrm>
          <a:prstGeom prst="rect">
            <a:avLst/>
          </a:prstGeom>
        </p:spPr>
      </p:pic>
      <p:sp>
        <p:nvSpPr>
          <p:cNvPr id="5" name="Abgerundetes Rechteck 3"/>
          <p:cNvSpPr/>
          <p:nvPr userDrawn="1"/>
        </p:nvSpPr>
        <p:spPr bwMode="auto">
          <a:xfrm>
            <a:off x="0" y="0"/>
            <a:ext cx="3875341" cy="6856328"/>
          </a:xfrm>
          <a:prstGeom prst="roundRect">
            <a:avLst>
              <a:gd name="adj" fmla="val 0"/>
            </a:avLst>
          </a:prstGeom>
          <a:solidFill>
            <a:schemeClr val="bg1">
              <a:lumMod val="85000"/>
              <a:alpha val="54118"/>
            </a:schemeClr>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nSpc>
                <a:spcPct val="150000"/>
              </a:lnSpc>
            </a:pPr>
            <a:endParaRPr lang="de-DE" sz="1200" dirty="0">
              <a:solidFill>
                <a:schemeClr val="accent2"/>
              </a:solidFill>
            </a:endParaRPr>
          </a:p>
          <a:p>
            <a:pPr>
              <a:lnSpc>
                <a:spcPct val="150000"/>
              </a:lnSpc>
            </a:pPr>
            <a:endParaRPr lang="de-DE" sz="1200" dirty="0">
              <a:solidFill>
                <a:schemeClr val="accent2"/>
              </a:solidFill>
            </a:endParaRPr>
          </a:p>
          <a:p>
            <a:pPr>
              <a:lnSpc>
                <a:spcPct val="150000"/>
              </a:lnSpc>
            </a:pPr>
            <a:endParaRPr lang="de-DE" sz="1200" dirty="0">
              <a:solidFill>
                <a:schemeClr val="accent2"/>
              </a:solidFill>
            </a:endParaRPr>
          </a:p>
          <a:p>
            <a:pPr>
              <a:lnSpc>
                <a:spcPct val="150000"/>
              </a:lnSpc>
            </a:pPr>
            <a:endParaRPr lang="de-DE" sz="1200" dirty="0">
              <a:solidFill>
                <a:schemeClr val="accent2"/>
              </a:solidFill>
            </a:endParaRPr>
          </a:p>
          <a:p>
            <a:pPr>
              <a:lnSpc>
                <a:spcPct val="150000"/>
              </a:lnSpc>
            </a:pPr>
            <a:endParaRPr lang="de-DE" sz="1200" dirty="0">
              <a:solidFill>
                <a:schemeClr val="accent2"/>
              </a:solidFill>
            </a:endParaRPr>
          </a:p>
          <a:p>
            <a:pPr>
              <a:lnSpc>
                <a:spcPct val="150000"/>
              </a:lnSpc>
            </a:pPr>
            <a:endParaRPr lang="de-DE" sz="1200" dirty="0">
              <a:solidFill>
                <a:schemeClr val="accent2"/>
              </a:solidFill>
            </a:endParaRPr>
          </a:p>
          <a:p>
            <a:pPr>
              <a:lnSpc>
                <a:spcPct val="150000"/>
              </a:lnSpc>
            </a:pPr>
            <a:endParaRPr lang="de-DE" sz="1200" dirty="0">
              <a:solidFill>
                <a:schemeClr val="accent2"/>
              </a:solidFill>
            </a:endParaRPr>
          </a:p>
          <a:p>
            <a:pPr>
              <a:lnSpc>
                <a:spcPct val="150000"/>
              </a:lnSpc>
            </a:pPr>
            <a:endParaRPr lang="de-DE" sz="1200" dirty="0">
              <a:solidFill>
                <a:schemeClr val="accent2"/>
              </a:solidFill>
            </a:endParaRPr>
          </a:p>
          <a:p>
            <a:pPr>
              <a:lnSpc>
                <a:spcPct val="150000"/>
              </a:lnSpc>
            </a:pPr>
            <a:endParaRPr lang="de-DE" sz="1200" dirty="0">
              <a:solidFill>
                <a:schemeClr val="accent2"/>
              </a:solidFill>
            </a:endParaRPr>
          </a:p>
          <a:p>
            <a:pPr>
              <a:lnSpc>
                <a:spcPct val="150000"/>
              </a:lnSpc>
            </a:pPr>
            <a:endParaRPr lang="de-DE" sz="1200" dirty="0">
              <a:solidFill>
                <a:schemeClr val="accent2"/>
              </a:solidFill>
            </a:endParaRPr>
          </a:p>
        </p:txBody>
      </p:sp>
      <p:sp>
        <p:nvSpPr>
          <p:cNvPr id="6" name="Titel 1"/>
          <p:cNvSpPr>
            <a:spLocks noGrp="1"/>
          </p:cNvSpPr>
          <p:nvPr>
            <p:ph type="title" hasCustomPrompt="1"/>
          </p:nvPr>
        </p:nvSpPr>
        <p:spPr>
          <a:xfrm>
            <a:off x="154928" y="200014"/>
            <a:ext cx="3576397" cy="360040"/>
          </a:xfrm>
          <a:prstGeom prst="rect">
            <a:avLst/>
          </a:prstGeom>
        </p:spPr>
        <p:txBody>
          <a:bodyPr vert="horz" wrap="square" lIns="91440" tIns="45720" rIns="91440" bIns="45720" anchor="ctr" anchorCtr="0">
            <a:noAutofit/>
          </a:bodyPr>
          <a:lstStyle>
            <a:lvl1pPr marL="0" indent="0" algn="l">
              <a:lnSpc>
                <a:spcPct val="110000"/>
              </a:lnSpc>
              <a:spcBef>
                <a:spcPct val="0"/>
              </a:spcBef>
              <a:spcAft>
                <a:spcPts val="0"/>
              </a:spcAft>
              <a:defRPr sz="1800" b="0" i="0" u="none" kern="1200" spc="0">
                <a:solidFill>
                  <a:schemeClr val="accent2"/>
                </a:solidFill>
                <a:latin typeface="Arial" panose="020B0604020202020204" pitchFamily="34" charset="0"/>
              </a:defRPr>
            </a:lvl1pPr>
          </a:lstStyle>
          <a:p>
            <a:pPr lvl="0"/>
            <a:r>
              <a:rPr lang="de-DE" dirty="0"/>
              <a:t>INHALTSVERZEICHNIS</a:t>
            </a:r>
          </a:p>
        </p:txBody>
      </p:sp>
      <p:sp>
        <p:nvSpPr>
          <p:cNvPr id="19" name="Text Placeholder 18"/>
          <p:cNvSpPr>
            <a:spLocks noGrp="1"/>
          </p:cNvSpPr>
          <p:nvPr>
            <p:ph type="body" sz="quarter" idx="10" hasCustomPrompt="1"/>
          </p:nvPr>
        </p:nvSpPr>
        <p:spPr>
          <a:xfrm>
            <a:off x="141945" y="760068"/>
            <a:ext cx="3589380" cy="5688013"/>
          </a:xfrm>
        </p:spPr>
        <p:txBody>
          <a:bodyPr/>
          <a:lstStyle>
            <a:lvl1pPr>
              <a:lnSpc>
                <a:spcPct val="100000"/>
              </a:lnSpc>
              <a:buFont typeface="+mj-lt"/>
              <a:buAutoNum type="arabicPeriod"/>
              <a:defRPr sz="1600" cap="none">
                <a:solidFill>
                  <a:schemeClr val="tx1"/>
                </a:solidFill>
              </a:defRPr>
            </a:lvl1pPr>
            <a:lvl2pPr marL="800100" indent="-342900">
              <a:lnSpc>
                <a:spcPct val="100000"/>
              </a:lnSpc>
              <a:buFont typeface="+mj-lt"/>
              <a:buAutoNum type="arabicPeriod"/>
              <a:defRPr sz="1300">
                <a:solidFill>
                  <a:schemeClr val="tx1"/>
                </a:solidFill>
              </a:defRPr>
            </a:lvl2pPr>
          </a:lstStyle>
          <a:p>
            <a:pPr>
              <a:lnSpc>
                <a:spcPct val="160000"/>
              </a:lnSpc>
            </a:pPr>
            <a:r>
              <a:rPr lang="de-DE" cap="all" dirty="0"/>
              <a:t>Textmaster</a:t>
            </a:r>
          </a:p>
          <a:p>
            <a:pPr lvl="1">
              <a:lnSpc>
                <a:spcPct val="160000"/>
              </a:lnSpc>
            </a:pPr>
            <a:r>
              <a:rPr lang="de-DE" cap="all" dirty="0"/>
              <a:t>ZWEITE EBENE</a:t>
            </a:r>
          </a:p>
          <a:p>
            <a:pPr lvl="1">
              <a:lnSpc>
                <a:spcPct val="160000"/>
              </a:lnSpc>
            </a:pPr>
            <a:r>
              <a:rPr lang="de-DE" cap="all" dirty="0"/>
              <a:t>ZWEITE EBENE </a:t>
            </a:r>
          </a:p>
          <a:p>
            <a:pPr>
              <a:lnSpc>
                <a:spcPct val="160000"/>
              </a:lnSpc>
            </a:pPr>
            <a:r>
              <a:rPr lang="de-DE" cap="all" dirty="0"/>
              <a:t>THEMA 2</a:t>
            </a:r>
          </a:p>
          <a:p>
            <a:pPr>
              <a:lnSpc>
                <a:spcPct val="160000"/>
              </a:lnSpc>
            </a:pPr>
            <a:r>
              <a:rPr lang="de-DE" cap="all" dirty="0"/>
              <a:t>THEMA 3</a:t>
            </a:r>
          </a:p>
          <a:p>
            <a:pPr>
              <a:lnSpc>
                <a:spcPct val="160000"/>
              </a:lnSpc>
            </a:pPr>
            <a:r>
              <a:rPr lang="de-DE" cap="all" dirty="0"/>
              <a:t>THEMA 4</a:t>
            </a:r>
          </a:p>
          <a:p>
            <a:pPr>
              <a:lnSpc>
                <a:spcPct val="160000"/>
              </a:lnSpc>
            </a:pPr>
            <a:r>
              <a:rPr lang="de-DE" cap="all" dirty="0"/>
              <a:t>THEMA 5</a:t>
            </a:r>
          </a:p>
          <a:p>
            <a:pPr>
              <a:lnSpc>
                <a:spcPct val="160000"/>
              </a:lnSpc>
            </a:pPr>
            <a:r>
              <a:rPr lang="de-DE" cap="all" dirty="0"/>
              <a:t>THEMA 6</a:t>
            </a:r>
          </a:p>
          <a:p>
            <a:pPr>
              <a:lnSpc>
                <a:spcPct val="160000"/>
              </a:lnSpc>
            </a:pPr>
            <a:r>
              <a:rPr lang="de-DE" cap="all" dirty="0"/>
              <a:t>THEMA 7</a:t>
            </a:r>
          </a:p>
        </p:txBody>
      </p:sp>
    </p:spTree>
    <p:extLst>
      <p:ext uri="{BB962C8B-B14F-4D97-AF65-F5344CB8AC3E}">
        <p14:creationId xmlns:p14="http://schemas.microsoft.com/office/powerpoint/2010/main" val="1010507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tif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0.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9.png"/><Relationship Id="rId2" Type="http://schemas.openxmlformats.org/officeDocument/2006/relationships/slideLayout" Target="../slideLayouts/slideLayout18.xml"/><Relationship Id="rId16" Type="http://schemas.openxmlformats.org/officeDocument/2006/relationships/image" Target="../media/image8.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9.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8.pn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10.jpe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9.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8.pn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10.jpe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3.png"/><Relationship Id="rId5" Type="http://schemas.openxmlformats.org/officeDocument/2006/relationships/slideLayout" Target="../slideLayouts/slideLayout65.xml"/><Relationship Id="rId10" Type="http://schemas.openxmlformats.org/officeDocument/2006/relationships/image" Target="../media/image2.tiff"/><Relationship Id="rId4" Type="http://schemas.openxmlformats.org/officeDocument/2006/relationships/slideLayout" Target="../slideLayouts/slideLayout6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43338" y="200014"/>
            <a:ext cx="9841093" cy="420674"/>
          </a:xfrm>
          <a:prstGeom prst="rect">
            <a:avLst/>
          </a:prstGeom>
        </p:spPr>
        <p:txBody>
          <a:bodyPr vert="horz" wrap="square" lIns="91440" tIns="45720" rIns="91440" bIns="45720" rtlCol="0" anchor="ctr" anchorCtr="0">
            <a:noAutofit/>
          </a:bodyPr>
          <a:lstStyle/>
          <a:p>
            <a:pPr lvl="0"/>
            <a:r>
              <a:rPr lang="de-DE" dirty="0"/>
              <a:t>TITELMASTERFORMAT DURCH KLICKEN BEARBEITEN</a:t>
            </a:r>
          </a:p>
        </p:txBody>
      </p:sp>
      <p:sp>
        <p:nvSpPr>
          <p:cNvPr id="3" name="Textplatzhalter 2"/>
          <p:cNvSpPr>
            <a:spLocks noGrp="1"/>
          </p:cNvSpPr>
          <p:nvPr>
            <p:ph type="body" idx="1"/>
          </p:nvPr>
        </p:nvSpPr>
        <p:spPr>
          <a:xfrm>
            <a:off x="143339" y="1031359"/>
            <a:ext cx="11905323" cy="475252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Foliennummernplatzhalter 5"/>
          <p:cNvSpPr>
            <a:spLocks noGrp="1"/>
          </p:cNvSpPr>
          <p:nvPr>
            <p:ph type="sldNum" sz="quarter" idx="4"/>
          </p:nvPr>
        </p:nvSpPr>
        <p:spPr>
          <a:xfrm>
            <a:off x="145696" y="6309344"/>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
        <p:nvSpPr>
          <p:cNvPr id="16" name="Fußzeilenplatzhalter 4"/>
          <p:cNvSpPr>
            <a:spLocks noGrp="1"/>
          </p:cNvSpPr>
          <p:nvPr>
            <p:ph type="ftr" sz="quarter" idx="3"/>
          </p:nvPr>
        </p:nvSpPr>
        <p:spPr>
          <a:xfrm>
            <a:off x="143339" y="5950001"/>
            <a:ext cx="8976997" cy="226657"/>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dirty="0"/>
          </a:p>
        </p:txBody>
      </p:sp>
      <p:pic>
        <p:nvPicPr>
          <p:cNvPr id="9" name="Bild 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114573" y="219538"/>
            <a:ext cx="1886083" cy="645708"/>
          </a:xfrm>
          <a:prstGeom prst="rect">
            <a:avLst/>
          </a:prstGeom>
          <a:noFill/>
          <a:ln>
            <a:noFill/>
          </a:ln>
        </p:spPr>
      </p:pic>
      <p:sp>
        <p:nvSpPr>
          <p:cNvPr id="11" name="Slide Number Placeholder 5"/>
          <p:cNvSpPr txBox="1">
            <a:spLocks/>
          </p:cNvSpPr>
          <p:nvPr userDrawn="1"/>
        </p:nvSpPr>
        <p:spPr>
          <a:xfrm>
            <a:off x="839416" y="6420463"/>
            <a:ext cx="5760640" cy="340910"/>
          </a:xfrm>
          <a:prstGeom prst="rect">
            <a:avLst/>
          </a:prstGeom>
        </p:spPr>
        <p:txBody>
          <a:bodyPr lIns="0" tIns="0" rIns="0" bIns="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altLang="de-DE" sz="900" dirty="0" smtClean="0">
                <a:solidFill>
                  <a:schemeClr val="tx2"/>
                </a:solidFill>
              </a:rPr>
              <a:t>Zielgruppenadaptives</a:t>
            </a:r>
            <a:r>
              <a:rPr lang="de-DE" altLang="de-DE" sz="900" baseline="0" dirty="0" smtClean="0">
                <a:solidFill>
                  <a:schemeClr val="tx2"/>
                </a:solidFill>
              </a:rPr>
              <a:t> Schreiben &amp; Präsentieren | </a:t>
            </a:r>
            <a:r>
              <a:rPr lang="de-DE" altLang="de-DE" sz="900" baseline="0" dirty="0" smtClean="0">
                <a:solidFill>
                  <a:schemeClr val="tx2"/>
                </a:solidFill>
              </a:rPr>
              <a:t>www.elli-online.net</a:t>
            </a:r>
          </a:p>
        </p:txBody>
      </p:sp>
      <p:pic>
        <p:nvPicPr>
          <p:cNvPr id="12" name="Grafik 11"/>
          <p:cNvPicPr>
            <a:picLocks noChangeAspect="1"/>
          </p:cNvPicPr>
          <p:nvPr userDrawn="1"/>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66634" y="6309320"/>
            <a:ext cx="789806" cy="549962"/>
          </a:xfrm>
          <a:prstGeom prst="rect">
            <a:avLst/>
          </a:prstGeom>
        </p:spPr>
      </p:pic>
      <p:pic>
        <p:nvPicPr>
          <p:cNvPr id="14" name="Grafik 13"/>
          <p:cNvPicPr>
            <a:picLocks noChangeAspect="1"/>
          </p:cNvPicPr>
          <p:nvPr userDrawn="1"/>
        </p:nvPicPr>
        <p:blipFill rotWithShape="1">
          <a:blip r:embed="rId20" cstate="print">
            <a:extLst>
              <a:ext uri="{28A0092B-C50C-407E-A947-70E740481C1C}">
                <a14:useLocalDpi xmlns:a14="http://schemas.microsoft.com/office/drawing/2010/main" val="0"/>
              </a:ext>
            </a:extLst>
          </a:blip>
          <a:srcRect l="2001"/>
          <a:stretch/>
        </p:blipFill>
        <p:spPr>
          <a:xfrm>
            <a:off x="10168803" y="6245133"/>
            <a:ext cx="1903861" cy="640800"/>
          </a:xfrm>
          <a:prstGeom prst="rect">
            <a:avLst/>
          </a:prstGeom>
        </p:spPr>
      </p:pic>
    </p:spTree>
    <p:extLst>
      <p:ext uri="{BB962C8B-B14F-4D97-AF65-F5344CB8AC3E}">
        <p14:creationId xmlns:p14="http://schemas.microsoft.com/office/powerpoint/2010/main" val="2780063315"/>
      </p:ext>
    </p:extLst>
  </p:cSld>
  <p:clrMap bg1="lt1" tx1="dk1" bg2="lt2" tx2="dk2" accent1="accent1" accent2="accent2" accent3="accent3" accent4="accent4" accent5="accent5" accent6="accent6" hlink="hlink" folHlink="folHlink"/>
  <p:sldLayoutIdLst>
    <p:sldLayoutId id="2147483698" r:id="rId1"/>
    <p:sldLayoutId id="2147483654" r:id="rId2"/>
    <p:sldLayoutId id="2147483649" r:id="rId3"/>
    <p:sldLayoutId id="2147483651" r:id="rId4"/>
    <p:sldLayoutId id="2147483702" r:id="rId5"/>
    <p:sldLayoutId id="2147483699" r:id="rId6"/>
    <p:sldLayoutId id="2147483705" r:id="rId7"/>
    <p:sldLayoutId id="2147483662" r:id="rId8"/>
    <p:sldLayoutId id="2147483700" r:id="rId9"/>
    <p:sldLayoutId id="2147483708" r:id="rId10"/>
    <p:sldLayoutId id="2147483701" r:id="rId11"/>
    <p:sldLayoutId id="2147483706" r:id="rId12"/>
    <p:sldLayoutId id="2147483655" r:id="rId13"/>
    <p:sldLayoutId id="2147483691" r:id="rId14"/>
    <p:sldLayoutId id="2147483704" r:id="rId15"/>
    <p:sldLayoutId id="2147483703" r:id="rId16"/>
  </p:sldLayoutIdLst>
  <p:hf hdr="0" ftr="0" dt="0"/>
  <p:txStyles>
    <p:titleStyle>
      <a:lvl1pPr marL="0" indent="0" algn="l" defTabSz="914400" rtl="0" eaLnBrk="1" latinLnBrk="0" hangingPunct="1">
        <a:lnSpc>
          <a:spcPct val="110000"/>
        </a:lnSpc>
        <a:spcBef>
          <a:spcPct val="0"/>
        </a:spcBef>
        <a:spcAft>
          <a:spcPts val="0"/>
        </a:spcAft>
        <a:buNone/>
        <a:defRPr sz="2000" b="0" i="0" u="none" kern="1200" cap="none" spc="0" baseline="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lnSpc>
          <a:spcPct val="110000"/>
        </a:lnSpc>
        <a:spcBef>
          <a:spcPct val="20000"/>
        </a:spcBef>
        <a:buClr>
          <a:schemeClr val="accent2"/>
        </a:buClr>
        <a:buSzPct val="100000"/>
        <a:buFont typeface="Calibri"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110000"/>
        </a:lnSpc>
        <a:spcBef>
          <a:spcPct val="20000"/>
        </a:spcBef>
        <a:buClr>
          <a:schemeClr val="accent2"/>
        </a:buClr>
        <a:buSzPct val="100000"/>
        <a:buFont typeface="Calibri" pitchFamily="34" charset="0"/>
        <a:buChar char="•"/>
        <a:defRPr sz="1700" kern="1200">
          <a:solidFill>
            <a:schemeClr val="tx1"/>
          </a:solidFill>
          <a:latin typeface="+mn-lt"/>
          <a:ea typeface="+mn-ea"/>
          <a:cs typeface="+mn-cs"/>
        </a:defRPr>
      </a:lvl2pPr>
      <a:lvl3pPr marL="1257300" indent="-3429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AFAFA"/>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43339" y="200014"/>
            <a:ext cx="8572108" cy="360040"/>
          </a:xfrm>
          <a:prstGeom prst="rect">
            <a:avLst/>
          </a:prstGeom>
        </p:spPr>
        <p:txBody>
          <a:bodyPr vert="horz" wrap="square" lIns="91440" tIns="45720" rIns="91440" bIns="45720" rtlCol="0" anchor="ctr" anchorCtr="0">
            <a:noAutofit/>
          </a:bodyPr>
          <a:lstStyle/>
          <a:p>
            <a:pPr lvl="0"/>
            <a:r>
              <a:rPr lang="de-DE" dirty="0"/>
              <a:t>TITELMASTERFORMAT DURCH KLICKEN BEARBEITEN</a:t>
            </a:r>
          </a:p>
        </p:txBody>
      </p:sp>
      <p:sp>
        <p:nvSpPr>
          <p:cNvPr id="3" name="Textplatzhalter 2"/>
          <p:cNvSpPr>
            <a:spLocks noGrp="1"/>
          </p:cNvSpPr>
          <p:nvPr>
            <p:ph type="body" idx="1"/>
          </p:nvPr>
        </p:nvSpPr>
        <p:spPr>
          <a:xfrm>
            <a:off x="143339" y="1031359"/>
            <a:ext cx="11905323" cy="475252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Foliennummernplatzhalter 5"/>
          <p:cNvSpPr>
            <a:spLocks noGrp="1"/>
          </p:cNvSpPr>
          <p:nvPr>
            <p:ph type="sldNum" sz="quarter" idx="4"/>
          </p:nvPr>
        </p:nvSpPr>
        <p:spPr>
          <a:xfrm>
            <a:off x="145696" y="6502743"/>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
        <p:nvSpPr>
          <p:cNvPr id="16" name="Fußzeilenplatzhalter 4"/>
          <p:cNvSpPr>
            <a:spLocks noGrp="1"/>
          </p:cNvSpPr>
          <p:nvPr>
            <p:ph type="ftr" sz="quarter" idx="3"/>
          </p:nvPr>
        </p:nvSpPr>
        <p:spPr>
          <a:xfrm>
            <a:off x="143339" y="6237312"/>
            <a:ext cx="8976997" cy="226657"/>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dirty="0">
              <a:solidFill>
                <a:srgbClr val="000000">
                  <a:tint val="75000"/>
                </a:srgbClr>
              </a:solidFill>
            </a:endParaRPr>
          </a:p>
        </p:txBody>
      </p:sp>
      <p:pic>
        <p:nvPicPr>
          <p:cNvPr id="5" name="Bild 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776631" y="167453"/>
            <a:ext cx="1224025" cy="523223"/>
          </a:xfrm>
          <a:prstGeom prst="rect">
            <a:avLst/>
          </a:prstGeom>
          <a:noFill/>
          <a:ln>
            <a:noFill/>
          </a:ln>
        </p:spPr>
      </p:pic>
      <p:pic>
        <p:nvPicPr>
          <p:cNvPr id="9" name="Grafik 7"/>
          <p:cNvPicPr>
            <a:picLocks noChangeAspect="1"/>
          </p:cNvPicPr>
          <p:nvPr userDrawn="1"/>
        </p:nvPicPr>
        <p:blipFill rotWithShape="1">
          <a:blip r:embed="rId17" cstate="print">
            <a:extLst>
              <a:ext uri="{28A0092B-C50C-407E-A947-70E740481C1C}">
                <a14:useLocalDpi xmlns:a14="http://schemas.microsoft.com/office/drawing/2010/main" val="0"/>
              </a:ext>
            </a:extLst>
          </a:blip>
          <a:srcRect t="13499" b="15627"/>
          <a:stretch/>
        </p:blipFill>
        <p:spPr>
          <a:xfrm>
            <a:off x="8040216" y="6181612"/>
            <a:ext cx="991201" cy="526291"/>
          </a:xfrm>
          <a:prstGeom prst="rect">
            <a:avLst/>
          </a:prstGeom>
          <a:noFill/>
          <a:ln>
            <a:noFill/>
          </a:ln>
        </p:spPr>
      </p:pic>
      <p:pic>
        <p:nvPicPr>
          <p:cNvPr id="10" name="Bild 8"/>
          <p:cNvPicPr>
            <a:picLocks noChangeAspect="1"/>
          </p:cNvPicPr>
          <p:nvPr userDrawn="1"/>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04312" y="6057169"/>
            <a:ext cx="3173655" cy="813600"/>
          </a:xfrm>
          <a:prstGeom prst="rect">
            <a:avLst/>
          </a:prstGeom>
          <a:noFill/>
          <a:ln>
            <a:noFill/>
          </a:ln>
        </p:spPr>
      </p:pic>
    </p:spTree>
    <p:extLst>
      <p:ext uri="{BB962C8B-B14F-4D97-AF65-F5344CB8AC3E}">
        <p14:creationId xmlns:p14="http://schemas.microsoft.com/office/powerpoint/2010/main" val="401434809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5" r:id="rId14"/>
  </p:sldLayoutIdLst>
  <p:hf hdr="0" ftr="0" dt="0"/>
  <p:txStyles>
    <p:titleStyle>
      <a:lvl1pPr marL="0" indent="0" algn="l" defTabSz="914400" rtl="0" eaLnBrk="1" latinLnBrk="0" hangingPunct="1">
        <a:lnSpc>
          <a:spcPct val="110000"/>
        </a:lnSpc>
        <a:spcBef>
          <a:spcPct val="0"/>
        </a:spcBef>
        <a:spcAft>
          <a:spcPts val="0"/>
        </a:spcAft>
        <a:buNone/>
        <a:defRPr lang="de-DE" sz="2000" b="0" i="0" u="none" kern="1200" cap="none" spc="0" baseline="0" dirty="0">
          <a:solidFill>
            <a:srgbClr val="0055A1">
              <a:lumMod val="100000"/>
            </a:srgbClr>
          </a:solidFill>
          <a:latin typeface="Arial" panose="020B0604020202020204" pitchFamily="34" charset="0"/>
          <a:ea typeface="+mj-ea"/>
          <a:cs typeface="+mj-cs"/>
        </a:defRPr>
      </a:lvl1pPr>
    </p:titleStyle>
    <p:bodyStyle>
      <a:lvl1pPr marL="342900" indent="-342900" algn="l" defTabSz="914400" rtl="0" eaLnBrk="1" latinLnBrk="0" hangingPunct="1">
        <a:lnSpc>
          <a:spcPct val="110000"/>
        </a:lnSpc>
        <a:spcBef>
          <a:spcPct val="20000"/>
        </a:spcBef>
        <a:buClr>
          <a:srgbClr val="00549F"/>
        </a:buClr>
        <a:buSzPct val="100000"/>
        <a:buFont typeface="Calibri" pitchFamily="34" charset="0"/>
        <a:buChar char="•"/>
        <a:defRPr sz="1800" kern="1200">
          <a:solidFill>
            <a:schemeClr val="tx1">
              <a:lumMod val="75000"/>
              <a:lumOff val="25000"/>
            </a:schemeClr>
          </a:solidFill>
          <a:latin typeface="+mn-lt"/>
          <a:ea typeface="+mn-ea"/>
          <a:cs typeface="+mn-cs"/>
        </a:defRPr>
      </a:lvl1pPr>
      <a:lvl2pPr marL="742950" indent="-285750" algn="l" defTabSz="914400" rtl="0" eaLnBrk="1" latinLnBrk="0" hangingPunct="1">
        <a:lnSpc>
          <a:spcPct val="110000"/>
        </a:lnSpc>
        <a:spcBef>
          <a:spcPct val="20000"/>
        </a:spcBef>
        <a:buClr>
          <a:srgbClr val="00549F"/>
        </a:buClr>
        <a:buSzPct val="100000"/>
        <a:buFont typeface="Calibri" pitchFamily="34" charset="0"/>
        <a:buChar char="•"/>
        <a:defRPr sz="1700" kern="1200">
          <a:solidFill>
            <a:schemeClr val="tx1">
              <a:lumMod val="75000"/>
              <a:lumOff val="25000"/>
            </a:schemeClr>
          </a:solidFill>
          <a:latin typeface="+mn-lt"/>
          <a:ea typeface="+mn-ea"/>
          <a:cs typeface="+mn-cs"/>
        </a:defRPr>
      </a:lvl2pPr>
      <a:lvl3pPr marL="1257300" indent="-342900" algn="l" defTabSz="914400" rtl="0" eaLnBrk="1" latinLnBrk="0" hangingPunct="1">
        <a:lnSpc>
          <a:spcPct val="110000"/>
        </a:lnSpc>
        <a:spcBef>
          <a:spcPct val="20000"/>
        </a:spcBef>
        <a:buClr>
          <a:srgbClr val="00549F"/>
        </a:buClr>
        <a:buSzPct val="100000"/>
        <a:buFont typeface="Calibri"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10000"/>
        </a:lnSpc>
        <a:spcBef>
          <a:spcPct val="20000"/>
        </a:spcBef>
        <a:buClr>
          <a:srgbClr val="00549F"/>
        </a:buClr>
        <a:buSzPct val="100000"/>
        <a:buFont typeface="Calibri"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10000"/>
        </a:lnSpc>
        <a:spcBef>
          <a:spcPct val="20000"/>
        </a:spcBef>
        <a:buClr>
          <a:srgbClr val="00549F"/>
        </a:buClr>
        <a:buSzPct val="100000"/>
        <a:buFont typeface="Calibri"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AFAFA"/>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43339" y="200014"/>
            <a:ext cx="8572108" cy="360040"/>
          </a:xfrm>
          <a:prstGeom prst="rect">
            <a:avLst/>
          </a:prstGeom>
        </p:spPr>
        <p:txBody>
          <a:bodyPr vert="horz" wrap="square" lIns="91440" tIns="45720" rIns="91440" bIns="45720" rtlCol="0" anchor="ctr" anchorCtr="0">
            <a:noAutofit/>
          </a:bodyPr>
          <a:lstStyle/>
          <a:p>
            <a:pPr lvl="0"/>
            <a:r>
              <a:rPr lang="de-DE" dirty="0"/>
              <a:t>TITELMASTERFORMAT DURCH KLICKEN BEARBEITEN</a:t>
            </a:r>
          </a:p>
        </p:txBody>
      </p:sp>
      <p:sp>
        <p:nvSpPr>
          <p:cNvPr id="3" name="Textplatzhalter 2"/>
          <p:cNvSpPr>
            <a:spLocks noGrp="1"/>
          </p:cNvSpPr>
          <p:nvPr>
            <p:ph type="body" idx="1"/>
          </p:nvPr>
        </p:nvSpPr>
        <p:spPr>
          <a:xfrm>
            <a:off x="143339" y="1031359"/>
            <a:ext cx="11905323" cy="475252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Foliennummernplatzhalter 5"/>
          <p:cNvSpPr>
            <a:spLocks noGrp="1"/>
          </p:cNvSpPr>
          <p:nvPr>
            <p:ph type="sldNum" sz="quarter" idx="4"/>
          </p:nvPr>
        </p:nvSpPr>
        <p:spPr>
          <a:xfrm>
            <a:off x="145696" y="6502743"/>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
        <p:nvSpPr>
          <p:cNvPr id="16" name="Fußzeilenplatzhalter 4"/>
          <p:cNvSpPr>
            <a:spLocks noGrp="1"/>
          </p:cNvSpPr>
          <p:nvPr>
            <p:ph type="ftr" sz="quarter" idx="3"/>
          </p:nvPr>
        </p:nvSpPr>
        <p:spPr>
          <a:xfrm>
            <a:off x="143339" y="6237312"/>
            <a:ext cx="8976997" cy="226657"/>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dirty="0">
              <a:solidFill>
                <a:srgbClr val="000000">
                  <a:tint val="75000"/>
                </a:srgbClr>
              </a:solidFill>
            </a:endParaRPr>
          </a:p>
        </p:txBody>
      </p:sp>
      <p:pic>
        <p:nvPicPr>
          <p:cNvPr id="5" name="Bild 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776631" y="167453"/>
            <a:ext cx="1224025" cy="523223"/>
          </a:xfrm>
          <a:prstGeom prst="rect">
            <a:avLst/>
          </a:prstGeom>
          <a:noFill/>
          <a:ln>
            <a:noFill/>
          </a:ln>
        </p:spPr>
      </p:pic>
      <p:pic>
        <p:nvPicPr>
          <p:cNvPr id="15" name="Grafik 7"/>
          <p:cNvPicPr>
            <a:picLocks noChangeAspect="1"/>
          </p:cNvPicPr>
          <p:nvPr userDrawn="1"/>
        </p:nvPicPr>
        <p:blipFill rotWithShape="1">
          <a:blip r:embed="rId18" cstate="print">
            <a:extLst>
              <a:ext uri="{28A0092B-C50C-407E-A947-70E740481C1C}">
                <a14:useLocalDpi xmlns:a14="http://schemas.microsoft.com/office/drawing/2010/main" val="0"/>
              </a:ext>
            </a:extLst>
          </a:blip>
          <a:srcRect t="13499" b="15627"/>
          <a:stretch/>
        </p:blipFill>
        <p:spPr>
          <a:xfrm>
            <a:off x="9397523" y="6355029"/>
            <a:ext cx="863238" cy="458347"/>
          </a:xfrm>
          <a:prstGeom prst="rect">
            <a:avLst/>
          </a:prstGeom>
          <a:noFill/>
          <a:ln>
            <a:noFill/>
          </a:ln>
        </p:spPr>
      </p:pic>
      <p:pic>
        <p:nvPicPr>
          <p:cNvPr id="17" name="Bild 8"/>
          <p:cNvPicPr>
            <a:picLocks noChangeAspect="1"/>
          </p:cNvPicPr>
          <p:nvPr userDrawn="1"/>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60760" y="6355029"/>
            <a:ext cx="1787901" cy="458347"/>
          </a:xfrm>
          <a:prstGeom prst="rect">
            <a:avLst/>
          </a:prstGeom>
          <a:noFill/>
          <a:ln>
            <a:noFill/>
          </a:ln>
        </p:spPr>
      </p:pic>
    </p:spTree>
    <p:extLst>
      <p:ext uri="{BB962C8B-B14F-4D97-AF65-F5344CB8AC3E}">
        <p14:creationId xmlns:p14="http://schemas.microsoft.com/office/powerpoint/2010/main" val="294375220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Lst>
  <p:hf hdr="0" ftr="0" dt="0"/>
  <p:txStyles>
    <p:titleStyle>
      <a:lvl1pPr marL="0" indent="0" algn="l" defTabSz="914400" rtl="0" eaLnBrk="1" latinLnBrk="0" hangingPunct="1">
        <a:lnSpc>
          <a:spcPct val="110000"/>
        </a:lnSpc>
        <a:spcBef>
          <a:spcPct val="0"/>
        </a:spcBef>
        <a:spcAft>
          <a:spcPts val="0"/>
        </a:spcAft>
        <a:buNone/>
        <a:defRPr lang="de-DE" sz="2000" b="0" i="0" u="none" kern="1200" cap="none" spc="0" baseline="0" dirty="0">
          <a:solidFill>
            <a:srgbClr val="0055A1">
              <a:lumMod val="100000"/>
            </a:srgbClr>
          </a:solidFill>
          <a:latin typeface="Arial" panose="020B0604020202020204" pitchFamily="34" charset="0"/>
          <a:ea typeface="+mj-ea"/>
          <a:cs typeface="+mj-cs"/>
        </a:defRPr>
      </a:lvl1pPr>
    </p:titleStyle>
    <p:bodyStyle>
      <a:lvl1pPr marL="342900" indent="-342900" algn="l" defTabSz="914400" rtl="0" eaLnBrk="1" latinLnBrk="0" hangingPunct="1">
        <a:lnSpc>
          <a:spcPct val="110000"/>
        </a:lnSpc>
        <a:spcBef>
          <a:spcPct val="20000"/>
        </a:spcBef>
        <a:buClr>
          <a:srgbClr val="00549F"/>
        </a:buClr>
        <a:buSzPct val="100000"/>
        <a:buFont typeface="Calibri" pitchFamily="34" charset="0"/>
        <a:buChar char="•"/>
        <a:defRPr sz="1800" kern="1200">
          <a:solidFill>
            <a:schemeClr val="tx1">
              <a:lumMod val="75000"/>
              <a:lumOff val="25000"/>
            </a:schemeClr>
          </a:solidFill>
          <a:latin typeface="+mn-lt"/>
          <a:ea typeface="+mn-ea"/>
          <a:cs typeface="+mn-cs"/>
        </a:defRPr>
      </a:lvl1pPr>
      <a:lvl2pPr marL="742950" indent="-285750" algn="l" defTabSz="914400" rtl="0" eaLnBrk="1" latinLnBrk="0" hangingPunct="1">
        <a:lnSpc>
          <a:spcPct val="110000"/>
        </a:lnSpc>
        <a:spcBef>
          <a:spcPct val="20000"/>
        </a:spcBef>
        <a:buClr>
          <a:srgbClr val="00549F"/>
        </a:buClr>
        <a:buSzPct val="100000"/>
        <a:buFont typeface="Calibri" pitchFamily="34" charset="0"/>
        <a:buChar char="•"/>
        <a:defRPr sz="1700" kern="1200">
          <a:solidFill>
            <a:schemeClr val="tx1">
              <a:lumMod val="75000"/>
              <a:lumOff val="25000"/>
            </a:schemeClr>
          </a:solidFill>
          <a:latin typeface="+mn-lt"/>
          <a:ea typeface="+mn-ea"/>
          <a:cs typeface="+mn-cs"/>
        </a:defRPr>
      </a:lvl2pPr>
      <a:lvl3pPr marL="1257300" indent="-342900" algn="l" defTabSz="914400" rtl="0" eaLnBrk="1" latinLnBrk="0" hangingPunct="1">
        <a:lnSpc>
          <a:spcPct val="110000"/>
        </a:lnSpc>
        <a:spcBef>
          <a:spcPct val="20000"/>
        </a:spcBef>
        <a:buClr>
          <a:srgbClr val="00549F"/>
        </a:buClr>
        <a:buSzPct val="100000"/>
        <a:buFont typeface="Calibri"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10000"/>
        </a:lnSpc>
        <a:spcBef>
          <a:spcPct val="20000"/>
        </a:spcBef>
        <a:buClr>
          <a:srgbClr val="00549F"/>
        </a:buClr>
        <a:buSzPct val="100000"/>
        <a:buFont typeface="Calibri"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10000"/>
        </a:lnSpc>
        <a:spcBef>
          <a:spcPct val="20000"/>
        </a:spcBef>
        <a:buClr>
          <a:srgbClr val="00549F"/>
        </a:buClr>
        <a:buSzPct val="100000"/>
        <a:buFont typeface="Calibri"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AFAFA"/>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43339" y="200014"/>
            <a:ext cx="8572108" cy="360040"/>
          </a:xfrm>
          <a:prstGeom prst="rect">
            <a:avLst/>
          </a:prstGeom>
        </p:spPr>
        <p:txBody>
          <a:bodyPr vert="horz" wrap="square" lIns="91440" tIns="45720" rIns="91440" bIns="45720" rtlCol="0" anchor="ctr" anchorCtr="0">
            <a:noAutofit/>
          </a:bodyPr>
          <a:lstStyle/>
          <a:p>
            <a:pPr lvl="0"/>
            <a:r>
              <a:rPr lang="de-DE" dirty="0"/>
              <a:t>TITELMASTERFORMAT DURCH KLICKEN BEARBEITEN</a:t>
            </a:r>
          </a:p>
        </p:txBody>
      </p:sp>
      <p:sp>
        <p:nvSpPr>
          <p:cNvPr id="3" name="Textplatzhalter 2"/>
          <p:cNvSpPr>
            <a:spLocks noGrp="1"/>
          </p:cNvSpPr>
          <p:nvPr>
            <p:ph type="body" idx="1"/>
          </p:nvPr>
        </p:nvSpPr>
        <p:spPr>
          <a:xfrm>
            <a:off x="143339" y="1031359"/>
            <a:ext cx="11905323" cy="475252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Foliennummernplatzhalter 5"/>
          <p:cNvSpPr>
            <a:spLocks noGrp="1"/>
          </p:cNvSpPr>
          <p:nvPr>
            <p:ph type="sldNum" sz="quarter" idx="4"/>
          </p:nvPr>
        </p:nvSpPr>
        <p:spPr>
          <a:xfrm>
            <a:off x="145696" y="6502743"/>
            <a:ext cx="973899" cy="216000"/>
          </a:xfrm>
          <a:prstGeom prst="rect">
            <a:avLst/>
          </a:prstGeom>
        </p:spPr>
        <p:txBody>
          <a:bodyPr vert="horz" lIns="91440" tIns="45720" rIns="91440" bIns="45720" rtlCol="0" anchor="ctr"/>
          <a:lstStyle>
            <a:lvl1pPr algn="l">
              <a:defRPr sz="1000">
                <a:solidFill>
                  <a:srgbClr val="4D4D4D"/>
                </a:solidFill>
              </a:defRPr>
            </a:lvl1pPr>
          </a:lstStyle>
          <a:p>
            <a:fld id="{D913B18B-D139-4864-AE91-16ECF2125E47}" type="slidenum">
              <a:rPr lang="de-DE" smtClean="0"/>
              <a:pPr/>
              <a:t>‹Nr.›</a:t>
            </a:fld>
            <a:endParaRPr lang="de-DE" dirty="0"/>
          </a:p>
        </p:txBody>
      </p:sp>
      <p:sp>
        <p:nvSpPr>
          <p:cNvPr id="16" name="Fußzeilenplatzhalter 4"/>
          <p:cNvSpPr>
            <a:spLocks noGrp="1"/>
          </p:cNvSpPr>
          <p:nvPr>
            <p:ph type="ftr" sz="quarter" idx="3"/>
          </p:nvPr>
        </p:nvSpPr>
        <p:spPr>
          <a:xfrm>
            <a:off x="143339" y="6237312"/>
            <a:ext cx="8976997" cy="226657"/>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dirty="0">
              <a:solidFill>
                <a:srgbClr val="000000">
                  <a:tint val="75000"/>
                </a:srgbClr>
              </a:solidFill>
            </a:endParaRPr>
          </a:p>
        </p:txBody>
      </p:sp>
      <p:pic>
        <p:nvPicPr>
          <p:cNvPr id="5" name="Bild 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434996" y="167453"/>
            <a:ext cx="1565661" cy="669259"/>
          </a:xfrm>
          <a:prstGeom prst="rect">
            <a:avLst/>
          </a:prstGeom>
          <a:noFill/>
          <a:ln>
            <a:noFill/>
          </a:ln>
        </p:spPr>
      </p:pic>
      <p:pic>
        <p:nvPicPr>
          <p:cNvPr id="15" name="Grafik 7"/>
          <p:cNvPicPr>
            <a:picLocks noChangeAspect="1"/>
          </p:cNvPicPr>
          <p:nvPr userDrawn="1"/>
        </p:nvPicPr>
        <p:blipFill rotWithShape="1">
          <a:blip r:embed="rId18" cstate="print">
            <a:extLst>
              <a:ext uri="{28A0092B-C50C-407E-A947-70E740481C1C}">
                <a14:useLocalDpi xmlns:a14="http://schemas.microsoft.com/office/drawing/2010/main" val="0"/>
              </a:ext>
            </a:extLst>
          </a:blip>
          <a:srcRect t="13499" b="15627"/>
          <a:stretch/>
        </p:blipFill>
        <p:spPr>
          <a:xfrm>
            <a:off x="9397523" y="6355029"/>
            <a:ext cx="863238" cy="458347"/>
          </a:xfrm>
          <a:prstGeom prst="rect">
            <a:avLst/>
          </a:prstGeom>
          <a:noFill/>
          <a:ln>
            <a:noFill/>
          </a:ln>
        </p:spPr>
      </p:pic>
      <p:pic>
        <p:nvPicPr>
          <p:cNvPr id="17" name="Bild 8"/>
          <p:cNvPicPr>
            <a:picLocks noChangeAspect="1"/>
          </p:cNvPicPr>
          <p:nvPr userDrawn="1"/>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60760" y="6355029"/>
            <a:ext cx="1787901" cy="458347"/>
          </a:xfrm>
          <a:prstGeom prst="rect">
            <a:avLst/>
          </a:prstGeom>
          <a:noFill/>
          <a:ln>
            <a:noFill/>
          </a:ln>
        </p:spPr>
      </p:pic>
    </p:spTree>
    <p:extLst>
      <p:ext uri="{BB962C8B-B14F-4D97-AF65-F5344CB8AC3E}">
        <p14:creationId xmlns:p14="http://schemas.microsoft.com/office/powerpoint/2010/main" val="212640409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Lst>
  <p:hf hdr="0" ftr="0" dt="0"/>
  <p:txStyles>
    <p:titleStyle>
      <a:lvl1pPr marL="0" indent="0" algn="l" defTabSz="914400" rtl="0" eaLnBrk="1" latinLnBrk="0" hangingPunct="1">
        <a:lnSpc>
          <a:spcPct val="110000"/>
        </a:lnSpc>
        <a:spcBef>
          <a:spcPct val="0"/>
        </a:spcBef>
        <a:spcAft>
          <a:spcPts val="0"/>
        </a:spcAft>
        <a:buNone/>
        <a:defRPr lang="de-DE" sz="2000" b="0" i="0" u="none" kern="1200" cap="none" spc="0" baseline="0" dirty="0">
          <a:solidFill>
            <a:srgbClr val="0055A1">
              <a:lumMod val="100000"/>
            </a:srgbClr>
          </a:solidFill>
          <a:latin typeface="Arial" panose="020B0604020202020204" pitchFamily="34" charset="0"/>
          <a:ea typeface="+mj-ea"/>
          <a:cs typeface="+mj-cs"/>
        </a:defRPr>
      </a:lvl1pPr>
    </p:titleStyle>
    <p:bodyStyle>
      <a:lvl1pPr marL="342900" indent="-342900" algn="l" defTabSz="914400" rtl="0" eaLnBrk="1" latinLnBrk="0" hangingPunct="1">
        <a:lnSpc>
          <a:spcPct val="110000"/>
        </a:lnSpc>
        <a:spcBef>
          <a:spcPct val="20000"/>
        </a:spcBef>
        <a:buClr>
          <a:srgbClr val="00549F"/>
        </a:buClr>
        <a:buSzPct val="100000"/>
        <a:buFont typeface="Calibri" pitchFamily="34" charset="0"/>
        <a:buChar char="•"/>
        <a:defRPr sz="1800" kern="1200">
          <a:solidFill>
            <a:schemeClr val="tx1">
              <a:lumMod val="75000"/>
              <a:lumOff val="25000"/>
            </a:schemeClr>
          </a:solidFill>
          <a:latin typeface="+mn-lt"/>
          <a:ea typeface="+mn-ea"/>
          <a:cs typeface="+mn-cs"/>
        </a:defRPr>
      </a:lvl1pPr>
      <a:lvl2pPr marL="742950" indent="-285750" algn="l" defTabSz="914400" rtl="0" eaLnBrk="1" latinLnBrk="0" hangingPunct="1">
        <a:lnSpc>
          <a:spcPct val="110000"/>
        </a:lnSpc>
        <a:spcBef>
          <a:spcPct val="20000"/>
        </a:spcBef>
        <a:buClr>
          <a:srgbClr val="00549F"/>
        </a:buClr>
        <a:buSzPct val="100000"/>
        <a:buFont typeface="Calibri" pitchFamily="34" charset="0"/>
        <a:buChar char="•"/>
        <a:defRPr sz="1700" kern="1200">
          <a:solidFill>
            <a:schemeClr val="tx1">
              <a:lumMod val="75000"/>
              <a:lumOff val="25000"/>
            </a:schemeClr>
          </a:solidFill>
          <a:latin typeface="+mn-lt"/>
          <a:ea typeface="+mn-ea"/>
          <a:cs typeface="+mn-cs"/>
        </a:defRPr>
      </a:lvl2pPr>
      <a:lvl3pPr marL="1257300" indent="-342900" algn="l" defTabSz="914400" rtl="0" eaLnBrk="1" latinLnBrk="0" hangingPunct="1">
        <a:lnSpc>
          <a:spcPct val="110000"/>
        </a:lnSpc>
        <a:spcBef>
          <a:spcPct val="20000"/>
        </a:spcBef>
        <a:buClr>
          <a:srgbClr val="00549F"/>
        </a:buClr>
        <a:buSzPct val="100000"/>
        <a:buFont typeface="Calibri"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10000"/>
        </a:lnSpc>
        <a:spcBef>
          <a:spcPct val="20000"/>
        </a:spcBef>
        <a:buClr>
          <a:srgbClr val="00549F"/>
        </a:buClr>
        <a:buSzPct val="100000"/>
        <a:buFont typeface="Calibri"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10000"/>
        </a:lnSpc>
        <a:spcBef>
          <a:spcPct val="20000"/>
        </a:spcBef>
        <a:buClr>
          <a:srgbClr val="00549F"/>
        </a:buClr>
        <a:buSzPct val="100000"/>
        <a:buFont typeface="Calibri"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43339" y="200014"/>
            <a:ext cx="8572108" cy="360040"/>
          </a:xfrm>
          <a:prstGeom prst="rect">
            <a:avLst/>
          </a:prstGeom>
        </p:spPr>
        <p:txBody>
          <a:bodyPr vert="horz" wrap="square" lIns="91440" tIns="45720" rIns="91440" bIns="45720" rtlCol="0" anchor="ctr" anchorCtr="0">
            <a:noAutofit/>
          </a:bodyPr>
          <a:lstStyle/>
          <a:p>
            <a:pPr lvl="0"/>
            <a:r>
              <a:rPr lang="de-DE" dirty="0"/>
              <a:t>TITELMASTERFORMAT DURCH KLICKEN BEARBEITEN</a:t>
            </a:r>
          </a:p>
        </p:txBody>
      </p:sp>
      <p:sp>
        <p:nvSpPr>
          <p:cNvPr id="3" name="Textplatzhalter 2"/>
          <p:cNvSpPr>
            <a:spLocks noGrp="1"/>
          </p:cNvSpPr>
          <p:nvPr>
            <p:ph type="body" idx="1"/>
          </p:nvPr>
        </p:nvSpPr>
        <p:spPr>
          <a:xfrm>
            <a:off x="143339" y="1031359"/>
            <a:ext cx="11905323" cy="475252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9" name="Bild 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76631" y="219539"/>
            <a:ext cx="1224025" cy="419050"/>
          </a:xfrm>
          <a:prstGeom prst="rect">
            <a:avLst/>
          </a:prstGeom>
          <a:noFill/>
          <a:ln>
            <a:noFill/>
          </a:ln>
        </p:spPr>
      </p:pic>
      <p:pic>
        <p:nvPicPr>
          <p:cNvPr id="6" name="Grafik 5"/>
          <p:cNvPicPr>
            <a:picLocks noChangeAspect="1"/>
          </p:cNvPicPr>
          <p:nvPr userDrawn="1"/>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66634" y="6309320"/>
            <a:ext cx="789806" cy="549962"/>
          </a:xfrm>
          <a:prstGeom prst="rect">
            <a:avLst/>
          </a:prstGeom>
        </p:spPr>
      </p:pic>
      <p:pic>
        <p:nvPicPr>
          <p:cNvPr id="15" name="Grafik 14"/>
          <p:cNvPicPr>
            <a:picLocks noChangeAspect="1"/>
          </p:cNvPicPr>
          <p:nvPr userDrawn="1"/>
        </p:nvPicPr>
        <p:blipFill rotWithShape="1">
          <a:blip r:embed="rId11" cstate="print">
            <a:extLst>
              <a:ext uri="{28A0092B-C50C-407E-A947-70E740481C1C}">
                <a14:useLocalDpi xmlns:a14="http://schemas.microsoft.com/office/drawing/2010/main" val="0"/>
              </a:ext>
            </a:extLst>
          </a:blip>
          <a:srcRect l="2001"/>
          <a:stretch/>
        </p:blipFill>
        <p:spPr>
          <a:xfrm>
            <a:off x="10168803" y="6245133"/>
            <a:ext cx="1903861" cy="640800"/>
          </a:xfrm>
          <a:prstGeom prst="rect">
            <a:avLst/>
          </a:prstGeom>
        </p:spPr>
      </p:pic>
      <p:sp>
        <p:nvSpPr>
          <p:cNvPr id="19" name="Slide Number Placeholder 5"/>
          <p:cNvSpPr txBox="1">
            <a:spLocks/>
          </p:cNvSpPr>
          <p:nvPr userDrawn="1"/>
        </p:nvSpPr>
        <p:spPr>
          <a:xfrm>
            <a:off x="839416" y="6400458"/>
            <a:ext cx="7704856" cy="340910"/>
          </a:xfrm>
          <a:prstGeom prst="rect">
            <a:avLst/>
          </a:prstGeom>
        </p:spPr>
        <p:txBody>
          <a:bodyPr lIns="0" tIns="0" rIns="0" b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100000"/>
              </a:lnSpc>
            </a:pPr>
            <a:r>
              <a:rPr lang="de-DE" altLang="de-DE" sz="900" dirty="0" smtClean="0">
                <a:solidFill>
                  <a:schemeClr val="tx2"/>
                </a:solidFill>
              </a:rPr>
              <a:t>Kollaborativ</a:t>
            </a:r>
            <a:r>
              <a:rPr lang="de-DE" altLang="de-DE" sz="900" baseline="0" dirty="0" smtClean="0">
                <a:solidFill>
                  <a:schemeClr val="tx2"/>
                </a:solidFill>
              </a:rPr>
              <a:t> interdisziplinär – Gestaltung effektiver interdisziplinärer Zusammenarbeit </a:t>
            </a:r>
            <a:endParaRPr lang="de-DE" sz="900" kern="1200" baseline="0" dirty="0">
              <a:solidFill>
                <a:schemeClr val="tx2"/>
              </a:solidFill>
              <a:latin typeface="Arial" pitchFamily="34" charset="0"/>
              <a:ea typeface="ＭＳ Ｐゴシック" pitchFamily="34" charset="-128"/>
              <a:cs typeface="+mn-cs"/>
            </a:endParaRPr>
          </a:p>
        </p:txBody>
      </p:sp>
      <p:sp>
        <p:nvSpPr>
          <p:cNvPr id="20" name="Textfeld 13"/>
          <p:cNvSpPr txBox="1">
            <a:spLocks noChangeArrowheads="1"/>
          </p:cNvSpPr>
          <p:nvPr userDrawn="1"/>
        </p:nvSpPr>
        <p:spPr bwMode="auto">
          <a:xfrm>
            <a:off x="239490" y="6395965"/>
            <a:ext cx="455910" cy="34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CF1B3F8-141B-491B-AA28-890D0601D8BD}" type="slidenum">
              <a:rPr lang="de-DE" altLang="de-DE" sz="900">
                <a:solidFill>
                  <a:schemeClr val="tx2"/>
                </a:solidFill>
              </a:rPr>
              <a:pPr eaLnBrk="1" hangingPunct="1"/>
              <a:t>‹Nr.›</a:t>
            </a:fld>
            <a:endParaRPr lang="de-DE" altLang="de-DE" sz="900" dirty="0">
              <a:solidFill>
                <a:schemeClr val="tx2"/>
              </a:solidFill>
            </a:endParaRPr>
          </a:p>
        </p:txBody>
      </p:sp>
    </p:spTree>
    <p:extLst>
      <p:ext uri="{BB962C8B-B14F-4D97-AF65-F5344CB8AC3E}">
        <p14:creationId xmlns:p14="http://schemas.microsoft.com/office/powerpoint/2010/main" val="55234705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Lst>
  <p:timing>
    <p:tnLst>
      <p:par>
        <p:cTn id="1" dur="indefinite" restart="never" nodeType="tmRoot"/>
      </p:par>
    </p:tnLst>
  </p:timing>
  <p:hf hdr="0" dt="0"/>
  <p:txStyles>
    <p:titleStyle>
      <a:lvl1pPr marL="0" indent="0" algn="l" defTabSz="914400" rtl="0" eaLnBrk="1" latinLnBrk="0" hangingPunct="1">
        <a:lnSpc>
          <a:spcPct val="110000"/>
        </a:lnSpc>
        <a:spcBef>
          <a:spcPct val="0"/>
        </a:spcBef>
        <a:spcAft>
          <a:spcPts val="0"/>
        </a:spcAft>
        <a:buNone/>
        <a:defRPr sz="2000" b="0" i="0" u="none" kern="1200" cap="small" spc="0" baseline="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lnSpc>
          <a:spcPct val="110000"/>
        </a:lnSpc>
        <a:spcBef>
          <a:spcPct val="20000"/>
        </a:spcBef>
        <a:buClr>
          <a:schemeClr val="accent2"/>
        </a:buClr>
        <a:buSzPct val="100000"/>
        <a:buFont typeface="Calibri" pitchFamily="34" charset="0"/>
        <a:buChar char="•"/>
        <a:defRPr sz="1800" kern="1200">
          <a:solidFill>
            <a:schemeClr val="tx1">
              <a:lumMod val="75000"/>
              <a:lumOff val="25000"/>
            </a:schemeClr>
          </a:solidFill>
          <a:latin typeface="+mn-lt"/>
          <a:ea typeface="+mn-ea"/>
          <a:cs typeface="+mn-cs"/>
        </a:defRPr>
      </a:lvl1pPr>
      <a:lvl2pPr marL="742950" indent="-285750" algn="l" defTabSz="914400" rtl="0" eaLnBrk="1" latinLnBrk="0" hangingPunct="1">
        <a:lnSpc>
          <a:spcPct val="110000"/>
        </a:lnSpc>
        <a:spcBef>
          <a:spcPct val="20000"/>
        </a:spcBef>
        <a:buClr>
          <a:schemeClr val="accent2"/>
        </a:buClr>
        <a:buSzPct val="100000"/>
        <a:buFont typeface="Calibri" pitchFamily="34" charset="0"/>
        <a:buChar char="•"/>
        <a:defRPr sz="1700" kern="1200">
          <a:solidFill>
            <a:schemeClr val="tx1">
              <a:lumMod val="75000"/>
              <a:lumOff val="25000"/>
            </a:schemeClr>
          </a:solidFill>
          <a:latin typeface="+mn-lt"/>
          <a:ea typeface="+mn-ea"/>
          <a:cs typeface="+mn-cs"/>
        </a:defRPr>
      </a:lvl2pPr>
      <a:lvl3pPr marL="1257300" indent="-3429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14.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77.png"/><Relationship Id="rId4" Type="http://schemas.openxmlformats.org/officeDocument/2006/relationships/image" Target="../media/image76.JP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81.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5.png"/><Relationship Id="rId7"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92.png"/><Relationship Id="rId5" Type="http://schemas.microsoft.com/office/2007/relationships/hdphoto" Target="../media/hdphoto1.wdp"/><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97.png"/><Relationship Id="rId5" Type="http://schemas.openxmlformats.org/officeDocument/2006/relationships/image" Target="../media/image15.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106.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3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115.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116.pn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7.png"/><Relationship Id="rId7" Type="http://schemas.openxmlformats.org/officeDocument/2006/relationships/image" Target="../media/image120.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122.png"/><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127.png"/><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image" Target="../media/image128.png"/><Relationship Id="rId5" Type="http://schemas.openxmlformats.org/officeDocument/2006/relationships/image" Target="../media/image17.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7.png"/><Relationship Id="rId5" Type="http://schemas.openxmlformats.org/officeDocument/2006/relationships/image" Target="../media/image129.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132.jpg"/></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133.jpg"/></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134.jpg"/></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135.jpe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30.png"/><Relationship Id="rId9"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136.jpeg"/></Relationships>
</file>

<file path=ppt/slides/_rels/slide61.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25.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image" Target="../media/image138.png"/><Relationship Id="rId5" Type="http://schemas.openxmlformats.org/officeDocument/2006/relationships/image" Target="../media/image32.png"/><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14.xml"/><Relationship Id="rId5" Type="http://schemas.openxmlformats.org/officeDocument/2006/relationships/image" Target="../media/image139.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140.tmp"/><Relationship Id="rId2" Type="http://schemas.openxmlformats.org/officeDocument/2006/relationships/notesSlide" Target="../notesSlides/notesSlide63.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41.tmp"/></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65.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65.xml"/><Relationship Id="rId1" Type="http://schemas.openxmlformats.org/officeDocument/2006/relationships/slideLayout" Target="../slideLayouts/slideLayout14.xml"/><Relationship Id="rId6" Type="http://schemas.openxmlformats.org/officeDocument/2006/relationships/image" Target="../media/image145.png"/><Relationship Id="rId5" Type="http://schemas.openxmlformats.org/officeDocument/2006/relationships/image" Target="../media/image144.png"/><Relationship Id="rId10" Type="http://schemas.openxmlformats.org/officeDocument/2006/relationships/image" Target="../media/image17.png"/><Relationship Id="rId4" Type="http://schemas.openxmlformats.org/officeDocument/2006/relationships/image" Target="../media/image143.png"/><Relationship Id="rId9" Type="http://schemas.openxmlformats.org/officeDocument/2006/relationships/image" Target="../media/image148.png"/></Relationships>
</file>

<file path=ppt/slides/_rels/slide6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6.xml"/><Relationship Id="rId1" Type="http://schemas.openxmlformats.org/officeDocument/2006/relationships/slideLayout" Target="../slideLayouts/slideLayout14.xml"/><Relationship Id="rId5" Type="http://schemas.openxmlformats.org/officeDocument/2006/relationships/image" Target="../media/image54.png"/><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7.xml"/><Relationship Id="rId1" Type="http://schemas.openxmlformats.org/officeDocument/2006/relationships/slideLayout" Target="../slideLayouts/slideLayout14.xml"/><Relationship Id="rId6" Type="http://schemas.openxmlformats.org/officeDocument/2006/relationships/image" Target="../media/image150.png"/><Relationship Id="rId5" Type="http://schemas.openxmlformats.org/officeDocument/2006/relationships/image" Target="../media/image17.png"/><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8.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52.png"/></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9.xml"/><Relationship Id="rId1" Type="http://schemas.openxmlformats.org/officeDocument/2006/relationships/slideLayout" Target="../slideLayouts/slideLayout14.xml"/><Relationship Id="rId5" Type="http://schemas.openxmlformats.org/officeDocument/2006/relationships/image" Target="../media/image153.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0.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55.png"/></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2.xml"/><Relationship Id="rId1" Type="http://schemas.openxmlformats.org/officeDocument/2006/relationships/slideLayout" Target="../slideLayouts/slideLayout14.xml"/><Relationship Id="rId5" Type="http://schemas.openxmlformats.org/officeDocument/2006/relationships/image" Target="../media/image80.png"/><Relationship Id="rId4" Type="http://schemas.openxmlformats.org/officeDocument/2006/relationships/image" Target="../media/image17.png"/></Relationships>
</file>

<file path=ppt/slides/_rels/slide7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3.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4.xml"/><Relationship Id="rId1" Type="http://schemas.openxmlformats.org/officeDocument/2006/relationships/slideLayout" Target="../slideLayouts/slideLayout14.xml"/><Relationship Id="rId4" Type="http://schemas.openxmlformats.org/officeDocument/2006/relationships/image" Target="../media/image156.png"/></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5.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57.png"/><Relationship Id="rId4" Type="http://schemas.openxmlformats.org/officeDocument/2006/relationships/image" Target="../media/image27.png"/></Relationships>
</file>

<file path=ppt/slides/_rels/slide7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6.xml"/><Relationship Id="rId1" Type="http://schemas.openxmlformats.org/officeDocument/2006/relationships/slideLayout" Target="../slideLayouts/slideLayout14.xml"/><Relationship Id="rId4" Type="http://schemas.openxmlformats.org/officeDocument/2006/relationships/image" Target="../media/image15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700944" y="2078928"/>
            <a:ext cx="6480721" cy="811738"/>
          </a:xfrm>
        </p:spPr>
        <p:txBody>
          <a:bodyPr/>
          <a:lstStyle/>
          <a:p>
            <a:pPr>
              <a:lnSpc>
                <a:spcPct val="100000"/>
              </a:lnSpc>
            </a:pPr>
            <a:r>
              <a:rPr lang="de-DE" sz="2800" b="1" dirty="0" smtClean="0"/>
              <a:t>Zielgruppenadaptives Schreiben &amp; Präsentieren</a:t>
            </a:r>
            <a:endParaRPr lang="de-DE" sz="2800" b="1" dirty="0" smtClean="0"/>
          </a:p>
        </p:txBody>
      </p:sp>
      <p:sp>
        <p:nvSpPr>
          <p:cNvPr id="14" name="Text Placeholder 13"/>
          <p:cNvSpPr>
            <a:spLocks noGrp="1"/>
          </p:cNvSpPr>
          <p:nvPr>
            <p:ph type="body" sz="quarter" idx="11"/>
          </p:nvPr>
        </p:nvSpPr>
        <p:spPr>
          <a:xfrm>
            <a:off x="0" y="2908922"/>
            <a:ext cx="7176121" cy="864095"/>
          </a:xfrm>
        </p:spPr>
        <p:txBody>
          <a:bodyPr/>
          <a:lstStyle/>
          <a:p>
            <a:pPr>
              <a:lnSpc>
                <a:spcPct val="100000"/>
              </a:lnSpc>
            </a:pPr>
            <a:r>
              <a:rPr lang="de-DE" sz="2000" dirty="0" smtClean="0">
                <a:solidFill>
                  <a:srgbClr val="4D4D4D"/>
                </a:solidFill>
              </a:rPr>
              <a:t>TT.MM.20JJ</a:t>
            </a:r>
          </a:p>
          <a:p>
            <a:pPr>
              <a:lnSpc>
                <a:spcPct val="100000"/>
              </a:lnSpc>
            </a:pPr>
            <a:r>
              <a:rPr lang="de-DE" sz="2000" dirty="0" smtClean="0">
                <a:solidFill>
                  <a:srgbClr val="4D4D4D"/>
                </a:solidFill>
              </a:rPr>
              <a:t>Moderator 1 | Moderator 2</a:t>
            </a:r>
            <a:endParaRPr lang="de-DE" sz="2000" dirty="0">
              <a:solidFill>
                <a:schemeClr val="tx1">
                  <a:lumMod val="75000"/>
                  <a:lumOff val="25000"/>
                </a:schemeClr>
              </a:solidFill>
            </a:endParaRPr>
          </a:p>
        </p:txBody>
      </p:sp>
    </p:spTree>
    <p:extLst>
      <p:ext uri="{BB962C8B-B14F-4D97-AF65-F5344CB8AC3E}">
        <p14:creationId xmlns:p14="http://schemas.microsoft.com/office/powerpoint/2010/main" val="174544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367808" y="2564904"/>
            <a:ext cx="7200800" cy="2592288"/>
          </a:xfrm>
        </p:spPr>
        <p:txBody>
          <a:bodyPr>
            <a:noAutofit/>
          </a:bodyPr>
          <a:lstStyle/>
          <a:p>
            <a:pPr marL="0" indent="0">
              <a:buNone/>
            </a:pPr>
            <a:r>
              <a:rPr lang="de-DE" b="1" dirty="0" smtClean="0">
                <a:solidFill>
                  <a:schemeClr val="tx1">
                    <a:lumMod val="85000"/>
                    <a:lumOff val="15000"/>
                  </a:schemeClr>
                </a:solidFill>
              </a:rPr>
              <a:t>Aufgabe</a:t>
            </a:r>
            <a:r>
              <a:rPr lang="de-DE" dirty="0" smtClean="0">
                <a:solidFill>
                  <a:schemeClr val="tx1">
                    <a:lumMod val="85000"/>
                    <a:lumOff val="15000"/>
                  </a:schemeClr>
                </a:solidFill>
              </a:rPr>
              <a:t>: Notieren Sie (1 Karte = 1 Stichwort):</a:t>
            </a:r>
          </a:p>
          <a:p>
            <a:pPr marL="0" indent="0">
              <a:buNone/>
            </a:pPr>
            <a:endParaRPr lang="de-DE" dirty="0" smtClean="0">
              <a:solidFill>
                <a:schemeClr val="tx1">
                  <a:lumMod val="85000"/>
                  <a:lumOff val="15000"/>
                </a:schemeClr>
              </a:solidFill>
            </a:endParaRPr>
          </a:p>
          <a:p>
            <a:pPr marL="0" indent="0">
              <a:buNone/>
            </a:pPr>
            <a:r>
              <a:rPr lang="de-DE" dirty="0">
                <a:solidFill>
                  <a:schemeClr val="tx1">
                    <a:lumMod val="85000"/>
                    <a:lumOff val="15000"/>
                  </a:schemeClr>
                </a:solidFill>
              </a:rPr>
              <a:t> </a:t>
            </a:r>
            <a:r>
              <a:rPr lang="de-DE" dirty="0" smtClean="0">
                <a:solidFill>
                  <a:schemeClr val="tx1">
                    <a:lumMod val="85000"/>
                    <a:lumOff val="15000"/>
                  </a:schemeClr>
                </a:solidFill>
              </a:rPr>
              <a:t>     Welche </a:t>
            </a:r>
            <a:r>
              <a:rPr lang="de-DE" dirty="0">
                <a:solidFill>
                  <a:schemeClr val="tx1">
                    <a:lumMod val="85000"/>
                    <a:lumOff val="15000"/>
                  </a:schemeClr>
                </a:solidFill>
              </a:rPr>
              <a:t>Textformen sind für </a:t>
            </a:r>
            <a:r>
              <a:rPr lang="de-DE" dirty="0" smtClean="0">
                <a:solidFill>
                  <a:schemeClr val="tx1">
                    <a:lumMod val="85000"/>
                    <a:lumOff val="15000"/>
                  </a:schemeClr>
                </a:solidFill>
              </a:rPr>
              <a:t>die Ing.-Wiss. relevant?</a:t>
            </a:r>
          </a:p>
          <a:p>
            <a:pPr marL="0" indent="0">
              <a:buNone/>
            </a:pPr>
            <a:endParaRPr lang="de-DE" dirty="0" smtClean="0">
              <a:solidFill>
                <a:schemeClr val="tx1">
                  <a:lumMod val="85000"/>
                  <a:lumOff val="15000"/>
                </a:schemeClr>
              </a:solidFill>
            </a:endParaRPr>
          </a:p>
          <a:p>
            <a:pPr marL="0" indent="0">
              <a:buNone/>
            </a:pPr>
            <a:r>
              <a:rPr lang="de-DE" dirty="0" smtClean="0">
                <a:solidFill>
                  <a:schemeClr val="tx1">
                    <a:lumMod val="85000"/>
                    <a:lumOff val="15000"/>
                  </a:schemeClr>
                </a:solidFill>
              </a:rPr>
              <a:t>      Mit </a:t>
            </a:r>
            <a:r>
              <a:rPr lang="de-DE" dirty="0">
                <a:solidFill>
                  <a:schemeClr val="tx1">
                    <a:lumMod val="85000"/>
                    <a:lumOff val="15000"/>
                  </a:schemeClr>
                </a:solidFill>
              </a:rPr>
              <a:t>welchen Textformen haben Sie im Beruf </a:t>
            </a:r>
            <a:r>
              <a:rPr lang="de-DE" dirty="0" smtClean="0">
                <a:solidFill>
                  <a:schemeClr val="tx1">
                    <a:lumMod val="85000"/>
                    <a:lumOff val="15000"/>
                  </a:schemeClr>
                </a:solidFill>
              </a:rPr>
              <a:t>darüber hinaus     </a:t>
            </a:r>
          </a:p>
          <a:p>
            <a:pPr marL="0" indent="0">
              <a:buNone/>
            </a:pPr>
            <a:r>
              <a:rPr lang="de-DE" dirty="0">
                <a:solidFill>
                  <a:schemeClr val="tx1">
                    <a:lumMod val="85000"/>
                    <a:lumOff val="15000"/>
                  </a:schemeClr>
                </a:solidFill>
              </a:rPr>
              <a:t> </a:t>
            </a:r>
            <a:r>
              <a:rPr lang="de-DE" dirty="0" smtClean="0">
                <a:solidFill>
                  <a:schemeClr val="tx1">
                    <a:lumMod val="85000"/>
                    <a:lumOff val="15000"/>
                  </a:schemeClr>
                </a:solidFill>
              </a:rPr>
              <a:t>     bereits </a:t>
            </a:r>
            <a:r>
              <a:rPr lang="de-DE" dirty="0">
                <a:solidFill>
                  <a:schemeClr val="tx1">
                    <a:lumMod val="85000"/>
                    <a:lumOff val="15000"/>
                  </a:schemeClr>
                </a:solidFill>
              </a:rPr>
              <a:t>gearbeitet</a:t>
            </a:r>
            <a:r>
              <a:rPr lang="de-DE" dirty="0" smtClean="0">
                <a:solidFill>
                  <a:schemeClr val="tx1">
                    <a:lumMod val="85000"/>
                    <a:lumOff val="15000"/>
                  </a:schemeClr>
                </a:solidFill>
              </a:rPr>
              <a:t>?</a:t>
            </a:r>
          </a:p>
          <a:p>
            <a:pPr marL="0" indent="0">
              <a:buNone/>
            </a:pPr>
            <a:endParaRPr lang="de-DE" dirty="0">
              <a:solidFill>
                <a:schemeClr val="tx1">
                  <a:lumMod val="85000"/>
                  <a:lumOff val="15000"/>
                </a:schemeClr>
              </a:solidFill>
            </a:endParaRPr>
          </a:p>
        </p:txBody>
      </p:sp>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31100" t="18500" r="35038" b="29000"/>
          <a:stretch/>
        </p:blipFill>
        <p:spPr>
          <a:xfrm>
            <a:off x="983432" y="1979122"/>
            <a:ext cx="3096344" cy="3600400"/>
          </a:xfrm>
          <a:prstGeom prst="rect">
            <a:avLst/>
          </a:prstGeom>
        </p:spPr>
      </p:pic>
      <p:sp>
        <p:nvSpPr>
          <p:cNvPr id="8" name="Abgerundetes Rechteck 7"/>
          <p:cNvSpPr/>
          <p:nvPr/>
        </p:nvSpPr>
        <p:spPr>
          <a:xfrm>
            <a:off x="415570" y="1691255"/>
            <a:ext cx="11352584" cy="4248473"/>
          </a:xfrm>
          <a:prstGeom prst="roundRect">
            <a:avLst/>
          </a:prstGeom>
          <a:noFill/>
          <a:ln w="139700">
            <a:solidFill>
              <a:srgbClr val="637F13">
                <a:alpha val="43922"/>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l="44487" t="45800" r="48426" b="43700"/>
          <a:stretch/>
        </p:blipFill>
        <p:spPr>
          <a:xfrm>
            <a:off x="4400127" y="4149080"/>
            <a:ext cx="388843" cy="432048"/>
          </a:xfrm>
          <a:prstGeom prst="rect">
            <a:avLst/>
          </a:prstGeom>
        </p:spPr>
      </p:pic>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l="62599" t="35300" r="27951" b="52486"/>
          <a:stretch/>
        </p:blipFill>
        <p:spPr>
          <a:xfrm>
            <a:off x="4395809" y="3284984"/>
            <a:ext cx="421625" cy="408719"/>
          </a:xfrm>
          <a:prstGeom prst="rect">
            <a:avLst/>
          </a:prstGeom>
        </p:spPr>
      </p:pic>
      <p:sp>
        <p:nvSpPr>
          <p:cNvPr id="12"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Textformen </a:t>
            </a:r>
            <a:r>
              <a:rPr lang="de-DE" dirty="0">
                <a:solidFill>
                  <a:schemeClr val="accent1"/>
                </a:solidFill>
              </a:rPr>
              <a:t>in den Ingenieurwissenschaften</a:t>
            </a:r>
          </a:p>
        </p:txBody>
      </p:sp>
      <p:sp>
        <p:nvSpPr>
          <p:cNvPr id="13"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a:solidFill>
                  <a:schemeClr val="tx1"/>
                </a:solidFill>
              </a:rPr>
              <a:t>EINLEITUNG ZUM SCHREIBEN</a:t>
            </a:r>
            <a:endParaRPr lang="de-DE" dirty="0"/>
          </a:p>
        </p:txBody>
      </p:sp>
      <p:pic>
        <p:nvPicPr>
          <p:cNvPr id="14" name="Grafik 13"/>
          <p:cNvPicPr>
            <a:picLocks noChangeAspect="1"/>
          </p:cNvPicPr>
          <p:nvPr/>
        </p:nvPicPr>
        <p:blipFill rotWithShape="1">
          <a:blip r:embed="rId6" cstate="print">
            <a:extLst>
              <a:ext uri="{28A0092B-C50C-407E-A947-70E740481C1C}">
                <a14:useLocalDpi xmlns:a14="http://schemas.microsoft.com/office/drawing/2010/main" val="0"/>
              </a:ext>
            </a:extLst>
          </a:blip>
          <a:srcRect l="35038" t="39500" r="37400" b="38450"/>
          <a:stretch/>
        </p:blipFill>
        <p:spPr>
          <a:xfrm>
            <a:off x="119336" y="356956"/>
            <a:ext cx="1119445" cy="671667"/>
          </a:xfrm>
          <a:prstGeom prst="rect">
            <a:avLst/>
          </a:prstGeom>
        </p:spPr>
      </p:pic>
      <p:sp>
        <p:nvSpPr>
          <p:cNvPr id="15"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7" name="Textfeld 16"/>
          <p:cNvSpPr txBox="1"/>
          <p:nvPr/>
        </p:nvSpPr>
        <p:spPr>
          <a:xfrm rot="1112526">
            <a:off x="8196478" y="391776"/>
            <a:ext cx="1790741" cy="369332"/>
          </a:xfrm>
          <a:prstGeom prst="rect">
            <a:avLst/>
          </a:prstGeom>
          <a:noFill/>
          <a:ln w="19050">
            <a:solidFill>
              <a:schemeClr val="accent2"/>
            </a:solidFill>
          </a:ln>
        </p:spPr>
        <p:txBody>
          <a:bodyPr wrap="square" rtlCol="0">
            <a:spAutoFit/>
          </a:bodyPr>
          <a:lstStyle/>
          <a:p>
            <a:pPr algn="ctr"/>
            <a:r>
              <a:rPr lang="de-DE" b="1" dirty="0" smtClean="0">
                <a:solidFill>
                  <a:srgbClr val="646567"/>
                </a:solidFill>
              </a:rPr>
              <a:t>► Aufgabe ◄</a:t>
            </a:r>
          </a:p>
        </p:txBody>
      </p:sp>
      <p:sp>
        <p:nvSpPr>
          <p:cNvPr id="3" name="Foliennummernplatzhalter 2"/>
          <p:cNvSpPr>
            <a:spLocks noGrp="1"/>
          </p:cNvSpPr>
          <p:nvPr>
            <p:ph type="sldNum" sz="quarter" idx="4"/>
          </p:nvPr>
        </p:nvSpPr>
        <p:spPr/>
        <p:txBody>
          <a:bodyPr/>
          <a:lstStyle/>
          <a:p>
            <a:fld id="{D913B18B-D139-4864-AE91-16ECF2125E47}" type="slidenum">
              <a:rPr lang="de-DE" smtClean="0"/>
              <a:pPr/>
              <a:t>10</a:t>
            </a:fld>
            <a:endParaRPr lang="de-DE" dirty="0"/>
          </a:p>
        </p:txBody>
      </p:sp>
    </p:spTree>
    <p:extLst>
      <p:ext uri="{BB962C8B-B14F-4D97-AF65-F5344CB8AC3E}">
        <p14:creationId xmlns:p14="http://schemas.microsoft.com/office/powerpoint/2010/main" val="26061545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Sammlung Textformen </a:t>
            </a:r>
            <a:r>
              <a:rPr lang="de-DE" dirty="0">
                <a:solidFill>
                  <a:schemeClr val="accent1"/>
                </a:solidFill>
              </a:rPr>
              <a:t>in den Ingenieurwissenschaften</a:t>
            </a:r>
          </a:p>
        </p:txBody>
      </p:sp>
      <p:sp>
        <p:nvSpPr>
          <p:cNvPr id="41"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a:solidFill>
                  <a:schemeClr val="tx1"/>
                </a:solidFill>
              </a:rPr>
              <a:t>EINLEITUNG ZUM SCHREIBEN</a:t>
            </a:r>
            <a:endParaRPr lang="de-DE" dirty="0"/>
          </a:p>
        </p:txBody>
      </p:sp>
      <p:pic>
        <p:nvPicPr>
          <p:cNvPr id="42" name="Grafik 41"/>
          <p:cNvPicPr>
            <a:picLocks noChangeAspect="1"/>
          </p:cNvPicPr>
          <p:nvPr/>
        </p:nvPicPr>
        <p:blipFill rotWithShape="1">
          <a:blip r:embed="rId3" cstate="print">
            <a:extLst>
              <a:ext uri="{28A0092B-C50C-407E-A947-70E740481C1C}">
                <a14:useLocalDpi xmlns:a14="http://schemas.microsoft.com/office/drawing/2010/main" val="0"/>
              </a:ext>
            </a:extLst>
          </a:blip>
          <a:srcRect l="35038" t="39500" r="37400" b="38450"/>
          <a:stretch/>
        </p:blipFill>
        <p:spPr>
          <a:xfrm>
            <a:off x="119336" y="356956"/>
            <a:ext cx="1119445" cy="671667"/>
          </a:xfrm>
          <a:prstGeom prst="rect">
            <a:avLst/>
          </a:prstGeom>
        </p:spPr>
      </p:pic>
      <p:sp>
        <p:nvSpPr>
          <p:cNvPr id="4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3" name="Grafik 2"/>
          <p:cNvPicPr>
            <a:picLocks noChangeAspect="1"/>
          </p:cNvPicPr>
          <p:nvPr/>
        </p:nvPicPr>
        <p:blipFill rotWithShape="1">
          <a:blip r:embed="rId4" cstate="print">
            <a:extLst>
              <a:ext uri="{28A0092B-C50C-407E-A947-70E740481C1C}">
                <a14:useLocalDpi xmlns:a14="http://schemas.microsoft.com/office/drawing/2010/main" val="0"/>
              </a:ext>
            </a:extLst>
          </a:blip>
          <a:srcRect l="46063" t="33201" r="33462" b="10101"/>
          <a:stretch/>
        </p:blipFill>
        <p:spPr>
          <a:xfrm flipH="1">
            <a:off x="623392" y="1988840"/>
            <a:ext cx="1732392" cy="3888432"/>
          </a:xfrm>
          <a:prstGeom prst="rect">
            <a:avLst/>
          </a:prstGeom>
        </p:spPr>
      </p:pic>
      <p:sp>
        <p:nvSpPr>
          <p:cNvPr id="4" name="Horizontales Scrollen 3"/>
          <p:cNvSpPr/>
          <p:nvPr/>
        </p:nvSpPr>
        <p:spPr>
          <a:xfrm rot="16200000" flipV="1">
            <a:off x="4307783" y="-1023514"/>
            <a:ext cx="4876771" cy="9356845"/>
          </a:xfrm>
          <a:prstGeom prst="horizontalScroll">
            <a:avLst/>
          </a:prstGeom>
          <a:gradFill flip="none" rotWithShape="1">
            <a:gsLst>
              <a:gs pos="0">
                <a:schemeClr val="bg1"/>
              </a:gs>
              <a:gs pos="74000">
                <a:schemeClr val="bg1"/>
              </a:gs>
              <a:gs pos="83000">
                <a:schemeClr val="bg1"/>
              </a:gs>
              <a:gs pos="100000">
                <a:schemeClr val="bg1"/>
              </a:gs>
            </a:gsLst>
            <a:lin ang="5400000" scaled="1"/>
            <a:tileRect/>
          </a:gradFill>
          <a:ln w="50800">
            <a:solidFill>
              <a:srgbClr val="98C01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p:cNvSpPr txBox="1"/>
          <p:nvPr/>
        </p:nvSpPr>
        <p:spPr>
          <a:xfrm>
            <a:off x="2820208" y="1231007"/>
            <a:ext cx="7848872" cy="4611519"/>
          </a:xfrm>
          <a:prstGeom prst="rect">
            <a:avLst/>
          </a:prstGeom>
          <a:noFill/>
          <a:ln w="22225">
            <a:noFill/>
          </a:ln>
        </p:spPr>
        <p:txBody>
          <a:bodyPr wrap="square" rtlCol="0">
            <a:spAutoFit/>
          </a:bodyPr>
          <a:lstStyle/>
          <a:p>
            <a:pPr algn="ctr">
              <a:lnSpc>
                <a:spcPct val="150000"/>
              </a:lnSpc>
            </a:pPr>
            <a:r>
              <a:rPr lang="de-DE" dirty="0" smtClean="0">
                <a:cs typeface="Calibri" panose="020F0502020204030204" pitchFamily="34" charset="0"/>
              </a:rPr>
              <a:t>Sammelwerke, Monographien, Dissertation, Reports, Zeitschriftenartikel, Briefe, Zertifikate, Projektanträge, Diplomarbeit, Arbeitszeugnisse, Essays, Anträge, Messberichte, Protokolle, Rezensionen, Publikationen, Skripte, technische Texte, Akquisen, Prüfungsprotokolle, Einladungen, Klausuren, Zwischenberichte, Masterarbeit, Bewerbungen, E-Mails, Tutorials, Homepagetexte, Gutachten, Poster, Dokumentationen, Bachelorarbeit, Deckblätter</a:t>
            </a:r>
            <a:r>
              <a:rPr lang="de-DE" dirty="0">
                <a:cs typeface="Calibri" panose="020F0502020204030204" pitchFamily="34" charset="0"/>
              </a:rPr>
              <a:t>, Festschriften, Conference </a:t>
            </a:r>
            <a:r>
              <a:rPr lang="de-DE" dirty="0" err="1" smtClean="0">
                <a:cs typeface="Calibri" panose="020F0502020204030204" pitchFamily="34" charset="0"/>
              </a:rPr>
              <a:t>Proceedings</a:t>
            </a:r>
            <a:r>
              <a:rPr lang="de-DE" dirty="0" smtClean="0">
                <a:cs typeface="Calibri" panose="020F0502020204030204" pitchFamily="34" charset="0"/>
              </a:rPr>
              <a:t>, Artikel, Gesetzestexte, Nachweise, Regularien, Normen, Rechtsgrundlagen, </a:t>
            </a:r>
            <a:r>
              <a:rPr lang="de-DE" dirty="0" smtClean="0"/>
              <a:t>Vorlesungsskript, Aufgabenstellungen, Dankesrede, Review-Antwort,</a:t>
            </a:r>
            <a:r>
              <a:rPr lang="de-DE" dirty="0" smtClean="0">
                <a:cs typeface="Calibri" panose="020F0502020204030204" pitchFamily="34" charset="0"/>
              </a:rPr>
              <a:t> </a:t>
            </a:r>
            <a:br>
              <a:rPr lang="de-DE" dirty="0" smtClean="0">
                <a:cs typeface="Calibri" panose="020F0502020204030204" pitchFamily="34" charset="0"/>
              </a:rPr>
            </a:br>
            <a:r>
              <a:rPr lang="de-DE" dirty="0" smtClean="0"/>
              <a:t>Controlling/Lagebericht</a:t>
            </a:r>
            <a:r>
              <a:rPr lang="de-DE" dirty="0" smtClean="0">
                <a:cs typeface="Calibri" panose="020F0502020204030204" pitchFamily="34" charset="0"/>
              </a:rPr>
              <a:t>…</a:t>
            </a:r>
            <a:endParaRPr lang="de-DE" dirty="0">
              <a:cs typeface="Calibri" panose="020F0502020204030204" pitchFamily="34" charset="0"/>
            </a:endParaRPr>
          </a:p>
          <a:p>
            <a:pPr algn="ctr">
              <a:lnSpc>
                <a:spcPct val="150000"/>
              </a:lnSpc>
            </a:pPr>
            <a:endParaRPr lang="de-DE" dirty="0">
              <a:cs typeface="Calibri" panose="020F0502020204030204" pitchFamily="34" charset="0"/>
            </a:endParaRPr>
          </a:p>
        </p:txBody>
      </p:sp>
      <p:sp>
        <p:nvSpPr>
          <p:cNvPr id="5" name="Foliennummernplatzhalter 4"/>
          <p:cNvSpPr>
            <a:spLocks noGrp="1"/>
          </p:cNvSpPr>
          <p:nvPr>
            <p:ph type="sldNum" sz="quarter" idx="4"/>
          </p:nvPr>
        </p:nvSpPr>
        <p:spPr/>
        <p:txBody>
          <a:bodyPr/>
          <a:lstStyle/>
          <a:p>
            <a:fld id="{D913B18B-D139-4864-AE91-16ECF2125E47}" type="slidenum">
              <a:rPr lang="de-DE" smtClean="0"/>
              <a:pPr/>
              <a:t>11</a:t>
            </a:fld>
            <a:endParaRPr lang="de-DE" dirty="0"/>
          </a:p>
        </p:txBody>
      </p:sp>
    </p:spTree>
    <p:extLst>
      <p:ext uri="{BB962C8B-B14F-4D97-AF65-F5344CB8AC3E}">
        <p14:creationId xmlns:p14="http://schemas.microsoft.com/office/powerpoint/2010/main" val="4288905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6"/>
          <p:cNvSpPr txBox="1"/>
          <p:nvPr/>
        </p:nvSpPr>
        <p:spPr>
          <a:xfrm>
            <a:off x="1271464" y="3234462"/>
            <a:ext cx="1992853" cy="369332"/>
          </a:xfrm>
          <a:prstGeom prst="rect">
            <a:avLst/>
          </a:prstGeom>
          <a:noFill/>
        </p:spPr>
        <p:txBody>
          <a:bodyPr wrap="none" rtlCol="0">
            <a:spAutoFit/>
          </a:bodyPr>
          <a:lstStyle/>
          <a:p>
            <a:r>
              <a:rPr lang="de-DE" dirty="0" smtClean="0">
                <a:solidFill>
                  <a:schemeClr val="accent1"/>
                </a:solidFill>
              </a:rPr>
              <a:t>Feedback </a:t>
            </a:r>
            <a:r>
              <a:rPr lang="de-DE" dirty="0">
                <a:solidFill>
                  <a:schemeClr val="accent1"/>
                </a:solidFill>
              </a:rPr>
              <a:t>&amp;</a:t>
            </a:r>
            <a:r>
              <a:rPr lang="de-DE" dirty="0" smtClean="0">
                <a:solidFill>
                  <a:schemeClr val="accent1"/>
                </a:solidFill>
              </a:rPr>
              <a:t> Input</a:t>
            </a:r>
            <a:endParaRPr lang="de-DE" dirty="0">
              <a:solidFill>
                <a:schemeClr val="accent1"/>
              </a:solidFill>
            </a:endParaRPr>
          </a:p>
        </p:txBody>
      </p:sp>
      <p:sp>
        <p:nvSpPr>
          <p:cNvPr id="18" name="Textfeld 17"/>
          <p:cNvSpPr txBox="1"/>
          <p:nvPr/>
        </p:nvSpPr>
        <p:spPr>
          <a:xfrm>
            <a:off x="2078703" y="6114782"/>
            <a:ext cx="1338828" cy="369332"/>
          </a:xfrm>
          <a:prstGeom prst="rect">
            <a:avLst/>
          </a:prstGeom>
          <a:noFill/>
        </p:spPr>
        <p:txBody>
          <a:bodyPr wrap="none" rtlCol="0">
            <a:spAutoFit/>
          </a:bodyPr>
          <a:lstStyle/>
          <a:p>
            <a:r>
              <a:rPr lang="de-DE" dirty="0" smtClean="0">
                <a:solidFill>
                  <a:schemeClr val="accent1"/>
                </a:solidFill>
              </a:rPr>
              <a:t>Networking</a:t>
            </a:r>
            <a:endParaRPr lang="de-DE" dirty="0">
              <a:solidFill>
                <a:schemeClr val="accent1"/>
              </a:solidFill>
            </a:endParaRPr>
          </a:p>
        </p:txBody>
      </p:sp>
      <p:sp>
        <p:nvSpPr>
          <p:cNvPr id="19" name="Textfeld 18"/>
          <p:cNvSpPr txBox="1"/>
          <p:nvPr/>
        </p:nvSpPr>
        <p:spPr>
          <a:xfrm>
            <a:off x="6384032" y="5805264"/>
            <a:ext cx="2082621" cy="369332"/>
          </a:xfrm>
          <a:prstGeom prst="rect">
            <a:avLst/>
          </a:prstGeom>
          <a:noFill/>
        </p:spPr>
        <p:txBody>
          <a:bodyPr wrap="none" rtlCol="0">
            <a:spAutoFit/>
          </a:bodyPr>
          <a:lstStyle/>
          <a:p>
            <a:r>
              <a:rPr lang="de-DE" dirty="0" smtClean="0">
                <a:solidFill>
                  <a:schemeClr val="accent1"/>
                </a:solidFill>
              </a:rPr>
              <a:t>Gelder akquirieren</a:t>
            </a:r>
            <a:endParaRPr lang="de-DE" dirty="0">
              <a:solidFill>
                <a:schemeClr val="accent1"/>
              </a:solidFill>
            </a:endParaRPr>
          </a:p>
        </p:txBody>
      </p:sp>
      <p:sp>
        <p:nvSpPr>
          <p:cNvPr id="21" name="Textfeld 20"/>
          <p:cNvSpPr txBox="1"/>
          <p:nvPr/>
        </p:nvSpPr>
        <p:spPr>
          <a:xfrm>
            <a:off x="4655840" y="4077072"/>
            <a:ext cx="1326069" cy="369332"/>
          </a:xfrm>
          <a:prstGeom prst="rect">
            <a:avLst/>
          </a:prstGeom>
          <a:noFill/>
        </p:spPr>
        <p:txBody>
          <a:bodyPr wrap="none" rtlCol="0">
            <a:spAutoFit/>
          </a:bodyPr>
          <a:lstStyle/>
          <a:p>
            <a:r>
              <a:rPr lang="de-DE" dirty="0" smtClean="0">
                <a:solidFill>
                  <a:schemeClr val="accent1"/>
                </a:solidFill>
              </a:rPr>
              <a:t>Vorstellung</a:t>
            </a:r>
            <a:endParaRPr lang="de-DE" dirty="0">
              <a:solidFill>
                <a:schemeClr val="accent1"/>
              </a:solidFill>
            </a:endParaRPr>
          </a:p>
        </p:txBody>
      </p:sp>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25587" t="34250" r="31101" b="23750"/>
          <a:stretch/>
        </p:blipFill>
        <p:spPr>
          <a:xfrm>
            <a:off x="1414739" y="4135449"/>
            <a:ext cx="2593029" cy="1885839"/>
          </a:xfrm>
          <a:prstGeom prst="rect">
            <a:avLst/>
          </a:prstGeom>
        </p:spPr>
      </p:pic>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l="35825" t="37400" r="31888" b="30050"/>
          <a:stretch/>
        </p:blipFill>
        <p:spPr>
          <a:xfrm rot="21308588">
            <a:off x="6219145" y="3902401"/>
            <a:ext cx="2494753" cy="1886277"/>
          </a:xfrm>
          <a:prstGeom prst="rect">
            <a:avLst/>
          </a:prstGeom>
        </p:spPr>
      </p:pic>
      <p:pic>
        <p:nvPicPr>
          <p:cNvPr id="7" name="Grafik 6"/>
          <p:cNvPicPr>
            <a:picLocks noChangeAspect="1"/>
          </p:cNvPicPr>
          <p:nvPr/>
        </p:nvPicPr>
        <p:blipFill rotWithShape="1">
          <a:blip r:embed="rId5" cstate="print">
            <a:extLst>
              <a:ext uri="{28A0092B-C50C-407E-A947-70E740481C1C}">
                <a14:useLocalDpi xmlns:a14="http://schemas.microsoft.com/office/drawing/2010/main" val="0"/>
              </a:ext>
            </a:extLst>
          </a:blip>
          <a:srcRect l="27163" t="19551" r="37400" b="21650"/>
          <a:stretch/>
        </p:blipFill>
        <p:spPr>
          <a:xfrm>
            <a:off x="4367808" y="1556792"/>
            <a:ext cx="1909498" cy="2376264"/>
          </a:xfrm>
          <a:prstGeom prst="rect">
            <a:avLst/>
          </a:prstGeom>
        </p:spPr>
      </p:pic>
      <p:pic>
        <p:nvPicPr>
          <p:cNvPr id="9" name="Grafik 8"/>
          <p:cNvPicPr>
            <a:picLocks noChangeAspect="1"/>
          </p:cNvPicPr>
          <p:nvPr/>
        </p:nvPicPr>
        <p:blipFill rotWithShape="1">
          <a:blip r:embed="rId6" cstate="print">
            <a:extLst>
              <a:ext uri="{28A0092B-C50C-407E-A947-70E740481C1C}">
                <a14:useLocalDpi xmlns:a14="http://schemas.microsoft.com/office/drawing/2010/main" val="0"/>
              </a:ext>
            </a:extLst>
          </a:blip>
          <a:srcRect l="34250" t="36351" r="27163" b="13250"/>
          <a:stretch/>
        </p:blipFill>
        <p:spPr>
          <a:xfrm rot="20985275">
            <a:off x="8442343" y="1603529"/>
            <a:ext cx="2351414" cy="2303426"/>
          </a:xfrm>
          <a:prstGeom prst="rect">
            <a:avLst/>
          </a:prstGeom>
        </p:spPr>
      </p:pic>
      <p:sp>
        <p:nvSpPr>
          <p:cNvPr id="22"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Warum präsentieren Ingenieurinnen und Ingenieure?</a:t>
            </a:r>
          </a:p>
        </p:txBody>
      </p:sp>
      <p:sp>
        <p:nvSpPr>
          <p:cNvPr id="23"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a:solidFill>
                  <a:schemeClr val="tx1"/>
                </a:solidFill>
              </a:rPr>
              <a:t>EINLEITUNG ZUM </a:t>
            </a:r>
            <a:r>
              <a:rPr lang="de-DE" b="0" dirty="0" smtClean="0">
                <a:solidFill>
                  <a:schemeClr val="tx1"/>
                </a:solidFill>
              </a:rPr>
              <a:t>PRÄSENTIEREN</a:t>
            </a:r>
            <a:endParaRPr lang="de-DE" dirty="0"/>
          </a:p>
        </p:txBody>
      </p:sp>
      <p:pic>
        <p:nvPicPr>
          <p:cNvPr id="24" name="Grafik 23"/>
          <p:cNvPicPr>
            <a:picLocks noChangeAspect="1"/>
          </p:cNvPicPr>
          <p:nvPr/>
        </p:nvPicPr>
        <p:blipFill rotWithShape="1">
          <a:blip r:embed="rId7" cstate="print">
            <a:extLst>
              <a:ext uri="{28A0092B-C50C-407E-A947-70E740481C1C}">
                <a14:useLocalDpi xmlns:a14="http://schemas.microsoft.com/office/drawing/2010/main" val="0"/>
              </a:ext>
            </a:extLst>
          </a:blip>
          <a:srcRect l="35038" t="39500" r="37400" b="38450"/>
          <a:stretch/>
        </p:blipFill>
        <p:spPr>
          <a:xfrm>
            <a:off x="119336" y="356956"/>
            <a:ext cx="1119445" cy="671667"/>
          </a:xfrm>
          <a:prstGeom prst="rect">
            <a:avLst/>
          </a:prstGeom>
        </p:spPr>
      </p:pic>
      <p:sp>
        <p:nvSpPr>
          <p:cNvPr id="25"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0" name="Textfeld 19"/>
          <p:cNvSpPr txBox="1"/>
          <p:nvPr/>
        </p:nvSpPr>
        <p:spPr>
          <a:xfrm>
            <a:off x="8891628" y="3881684"/>
            <a:ext cx="2185214" cy="369332"/>
          </a:xfrm>
          <a:prstGeom prst="rect">
            <a:avLst/>
          </a:prstGeom>
          <a:noFill/>
        </p:spPr>
        <p:txBody>
          <a:bodyPr wrap="none" rtlCol="0">
            <a:spAutoFit/>
          </a:bodyPr>
          <a:lstStyle/>
          <a:p>
            <a:r>
              <a:rPr lang="de-DE" dirty="0" smtClean="0">
                <a:solidFill>
                  <a:schemeClr val="accent1"/>
                </a:solidFill>
              </a:rPr>
              <a:t>Kunden akquirieren</a:t>
            </a:r>
            <a:endParaRPr lang="de-DE" dirty="0">
              <a:solidFill>
                <a:schemeClr val="accent1"/>
              </a:solidFill>
            </a:endParaRPr>
          </a:p>
        </p:txBody>
      </p:sp>
      <p:pic>
        <p:nvPicPr>
          <p:cNvPr id="3" name="Grafik 2"/>
          <p:cNvPicPr>
            <a:picLocks noChangeAspect="1"/>
          </p:cNvPicPr>
          <p:nvPr/>
        </p:nvPicPr>
        <p:blipFill rotWithShape="1">
          <a:blip r:embed="rId8" cstate="print">
            <a:extLst>
              <a:ext uri="{28A0092B-C50C-407E-A947-70E740481C1C}">
                <a14:useLocalDpi xmlns:a14="http://schemas.microsoft.com/office/drawing/2010/main" val="0"/>
              </a:ext>
            </a:extLst>
          </a:blip>
          <a:srcRect l="31888" t="32150" r="37400" b="44750"/>
          <a:stretch/>
        </p:blipFill>
        <p:spPr>
          <a:xfrm>
            <a:off x="1195595" y="1960813"/>
            <a:ext cx="2092093" cy="1180155"/>
          </a:xfrm>
          <a:prstGeom prst="rect">
            <a:avLst/>
          </a:prstGeom>
        </p:spPr>
      </p:pic>
      <p:sp>
        <p:nvSpPr>
          <p:cNvPr id="4" name="Foliennummernplatzhalter 3"/>
          <p:cNvSpPr>
            <a:spLocks noGrp="1"/>
          </p:cNvSpPr>
          <p:nvPr>
            <p:ph type="sldNum" sz="quarter" idx="4"/>
          </p:nvPr>
        </p:nvSpPr>
        <p:spPr/>
        <p:txBody>
          <a:bodyPr/>
          <a:lstStyle/>
          <a:p>
            <a:fld id="{D913B18B-D139-4864-AE91-16ECF2125E47}" type="slidenum">
              <a:rPr lang="de-DE" smtClean="0"/>
              <a:pPr/>
              <a:t>12</a:t>
            </a:fld>
            <a:endParaRPr lang="de-DE" dirty="0"/>
          </a:p>
        </p:txBody>
      </p:sp>
    </p:spTree>
    <p:extLst>
      <p:ext uri="{BB962C8B-B14F-4D97-AF65-F5344CB8AC3E}">
        <p14:creationId xmlns:p14="http://schemas.microsoft.com/office/powerpoint/2010/main" val="32588520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7"/>
          <p:cNvSpPr/>
          <p:nvPr/>
        </p:nvSpPr>
        <p:spPr>
          <a:xfrm>
            <a:off x="415570" y="1691255"/>
            <a:ext cx="11352584" cy="4248473"/>
          </a:xfrm>
          <a:prstGeom prst="roundRect">
            <a:avLst/>
          </a:prstGeom>
          <a:noFill/>
          <a:ln w="139700">
            <a:solidFill>
              <a:srgbClr val="637F13">
                <a:alpha val="43922"/>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Präsentationsanlässe </a:t>
            </a:r>
            <a:r>
              <a:rPr lang="de-DE" dirty="0">
                <a:solidFill>
                  <a:schemeClr val="accent1"/>
                </a:solidFill>
              </a:rPr>
              <a:t>in den Ingenieurwissenschaften</a:t>
            </a:r>
          </a:p>
        </p:txBody>
      </p:sp>
      <p:sp>
        <p:nvSpPr>
          <p:cNvPr id="10"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a:solidFill>
                  <a:schemeClr val="tx1"/>
                </a:solidFill>
              </a:rPr>
              <a:t>EINLEITUNG ZUM PRÄSENTIEREN</a:t>
            </a:r>
            <a:endParaRPr lang="de-DE" dirty="0"/>
          </a:p>
        </p:txBody>
      </p:sp>
      <p:pic>
        <p:nvPicPr>
          <p:cNvPr id="11" name="Grafik 10"/>
          <p:cNvPicPr>
            <a:picLocks noChangeAspect="1"/>
          </p:cNvPicPr>
          <p:nvPr/>
        </p:nvPicPr>
        <p:blipFill rotWithShape="1">
          <a:blip r:embed="rId3" cstate="print">
            <a:extLst>
              <a:ext uri="{28A0092B-C50C-407E-A947-70E740481C1C}">
                <a14:useLocalDpi xmlns:a14="http://schemas.microsoft.com/office/drawing/2010/main" val="0"/>
              </a:ext>
            </a:extLst>
          </a:blip>
          <a:srcRect l="35038" t="39500" r="37400" b="38450"/>
          <a:stretch/>
        </p:blipFill>
        <p:spPr>
          <a:xfrm>
            <a:off x="119336" y="356956"/>
            <a:ext cx="1119445" cy="671667"/>
          </a:xfrm>
          <a:prstGeom prst="rect">
            <a:avLst/>
          </a:prstGeom>
        </p:spPr>
      </p:pic>
      <p:sp>
        <p:nvSpPr>
          <p:cNvPr id="12"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3" name="Grafik 2"/>
          <p:cNvPicPr>
            <a:picLocks noChangeAspect="1"/>
          </p:cNvPicPr>
          <p:nvPr/>
        </p:nvPicPr>
        <p:blipFill rotWithShape="1">
          <a:blip r:embed="rId4" cstate="print">
            <a:extLst>
              <a:ext uri="{28A0092B-C50C-407E-A947-70E740481C1C}">
                <a14:useLocalDpi xmlns:a14="http://schemas.microsoft.com/office/drawing/2010/main" val="0"/>
              </a:ext>
            </a:extLst>
          </a:blip>
          <a:srcRect l="41338" t="31100" r="34250" b="30050"/>
          <a:stretch/>
        </p:blipFill>
        <p:spPr>
          <a:xfrm>
            <a:off x="975579" y="2204864"/>
            <a:ext cx="2744157" cy="3275284"/>
          </a:xfrm>
          <a:prstGeom prst="rect">
            <a:avLst/>
          </a:prstGeom>
        </p:spPr>
      </p:pic>
      <p:sp>
        <p:nvSpPr>
          <p:cNvPr id="13" name="Textfeld 12"/>
          <p:cNvSpPr txBox="1"/>
          <p:nvPr/>
        </p:nvSpPr>
        <p:spPr>
          <a:xfrm rot="1112526">
            <a:off x="8196478" y="391776"/>
            <a:ext cx="1790741" cy="369332"/>
          </a:xfrm>
          <a:prstGeom prst="rect">
            <a:avLst/>
          </a:prstGeom>
          <a:noFill/>
          <a:ln w="19050">
            <a:solidFill>
              <a:schemeClr val="accent2"/>
            </a:solidFill>
          </a:ln>
        </p:spPr>
        <p:txBody>
          <a:bodyPr wrap="square" rtlCol="0">
            <a:spAutoFit/>
          </a:bodyPr>
          <a:lstStyle/>
          <a:p>
            <a:pPr algn="ctr"/>
            <a:r>
              <a:rPr lang="de-DE" b="1" dirty="0" smtClean="0">
                <a:solidFill>
                  <a:srgbClr val="646567"/>
                </a:solidFill>
              </a:rPr>
              <a:t>► Aufgabe ◄</a:t>
            </a:r>
          </a:p>
        </p:txBody>
      </p:sp>
      <p:sp>
        <p:nvSpPr>
          <p:cNvPr id="18" name="Inhaltsplatzhalter 1"/>
          <p:cNvSpPr>
            <a:spLocks noGrp="1"/>
          </p:cNvSpPr>
          <p:nvPr>
            <p:ph idx="1"/>
          </p:nvPr>
        </p:nvSpPr>
        <p:spPr>
          <a:xfrm>
            <a:off x="4367808" y="2564904"/>
            <a:ext cx="7200800" cy="2592288"/>
          </a:xfrm>
        </p:spPr>
        <p:txBody>
          <a:bodyPr>
            <a:noAutofit/>
          </a:bodyPr>
          <a:lstStyle/>
          <a:p>
            <a:pPr marL="0" indent="0">
              <a:buNone/>
            </a:pPr>
            <a:r>
              <a:rPr lang="de-DE" b="1" dirty="0" smtClean="0">
                <a:solidFill>
                  <a:schemeClr val="tx1"/>
                </a:solidFill>
              </a:rPr>
              <a:t>Aufgabe</a:t>
            </a:r>
            <a:r>
              <a:rPr lang="de-DE" dirty="0" smtClean="0">
                <a:solidFill>
                  <a:schemeClr val="tx1"/>
                </a:solidFill>
              </a:rPr>
              <a:t>: </a:t>
            </a:r>
            <a:r>
              <a:rPr lang="de-DE" dirty="0">
                <a:solidFill>
                  <a:schemeClr val="tx1"/>
                </a:solidFill>
              </a:rPr>
              <a:t>Notieren Sie (1 Karte = 1 Stichwort):</a:t>
            </a:r>
          </a:p>
          <a:p>
            <a:pPr marL="0" indent="0">
              <a:buNone/>
            </a:pPr>
            <a:endParaRPr lang="de-DE" dirty="0" smtClean="0">
              <a:solidFill>
                <a:schemeClr val="tx1"/>
              </a:solidFill>
            </a:endParaRPr>
          </a:p>
          <a:p>
            <a:pPr>
              <a:spcAft>
                <a:spcPts val="1200"/>
              </a:spcAft>
              <a:buSzPct val="160000"/>
              <a:buBlip>
                <a:blip r:embed="rId5"/>
              </a:buBlip>
            </a:pPr>
            <a:r>
              <a:rPr lang="de-DE" dirty="0" smtClean="0">
                <a:solidFill>
                  <a:schemeClr val="tx1"/>
                </a:solidFill>
              </a:rPr>
              <a:t>Welche Präsentationsanlässe </a:t>
            </a:r>
            <a:r>
              <a:rPr lang="de-DE" dirty="0">
                <a:solidFill>
                  <a:schemeClr val="tx1"/>
                </a:solidFill>
              </a:rPr>
              <a:t>sind für </a:t>
            </a:r>
            <a:r>
              <a:rPr lang="de-DE" dirty="0" smtClean="0">
                <a:solidFill>
                  <a:schemeClr val="tx1"/>
                </a:solidFill>
              </a:rPr>
              <a:t>die Ing.-Wiss. relevant?</a:t>
            </a:r>
          </a:p>
          <a:p>
            <a:pPr>
              <a:buSzPct val="160000"/>
              <a:buBlip>
                <a:blip r:embed="rId5"/>
              </a:buBlip>
            </a:pPr>
            <a:r>
              <a:rPr lang="de-DE" dirty="0" smtClean="0">
                <a:solidFill>
                  <a:schemeClr val="tx1"/>
                </a:solidFill>
              </a:rPr>
              <a:t>Zu welchen Anlässen </a:t>
            </a:r>
            <a:r>
              <a:rPr lang="de-DE" dirty="0">
                <a:solidFill>
                  <a:schemeClr val="tx1"/>
                </a:solidFill>
              </a:rPr>
              <a:t>haben Sie im Beruf </a:t>
            </a:r>
            <a:r>
              <a:rPr lang="de-DE" dirty="0" smtClean="0">
                <a:solidFill>
                  <a:schemeClr val="tx1"/>
                </a:solidFill>
              </a:rPr>
              <a:t>darüber hinaus bereits präsentiert?</a:t>
            </a:r>
            <a:endParaRPr lang="de-DE" dirty="0">
              <a:solidFill>
                <a:schemeClr val="tx1"/>
              </a:solidFill>
            </a:endParaRPr>
          </a:p>
        </p:txBody>
      </p:sp>
      <p:sp>
        <p:nvSpPr>
          <p:cNvPr id="2" name="Foliennummernplatzhalter 1"/>
          <p:cNvSpPr>
            <a:spLocks noGrp="1"/>
          </p:cNvSpPr>
          <p:nvPr>
            <p:ph type="sldNum" sz="quarter" idx="4"/>
          </p:nvPr>
        </p:nvSpPr>
        <p:spPr/>
        <p:txBody>
          <a:bodyPr/>
          <a:lstStyle/>
          <a:p>
            <a:fld id="{D913B18B-D139-4864-AE91-16ECF2125E47}" type="slidenum">
              <a:rPr lang="de-DE" smtClean="0"/>
              <a:pPr/>
              <a:t>13</a:t>
            </a:fld>
            <a:endParaRPr lang="de-DE" dirty="0"/>
          </a:p>
        </p:txBody>
      </p:sp>
    </p:spTree>
    <p:extLst>
      <p:ext uri="{BB962C8B-B14F-4D97-AF65-F5344CB8AC3E}">
        <p14:creationId xmlns:p14="http://schemas.microsoft.com/office/powerpoint/2010/main" val="40070901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50787" t="25850" r="27163" b="18500"/>
          <a:stretch/>
        </p:blipFill>
        <p:spPr>
          <a:xfrm>
            <a:off x="9048328" y="1599578"/>
            <a:ext cx="2304256" cy="4361627"/>
          </a:xfrm>
          <a:prstGeom prst="rect">
            <a:avLst/>
          </a:prstGeom>
        </p:spPr>
      </p:pic>
      <p:sp>
        <p:nvSpPr>
          <p:cNvPr id="36"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Sammlung Präsentationsanlässe </a:t>
            </a:r>
            <a:r>
              <a:rPr lang="de-DE" dirty="0">
                <a:solidFill>
                  <a:schemeClr val="accent1"/>
                </a:solidFill>
              </a:rPr>
              <a:t>in den </a:t>
            </a:r>
            <a:r>
              <a:rPr lang="de-DE" dirty="0" smtClean="0">
                <a:solidFill>
                  <a:schemeClr val="accent1"/>
                </a:solidFill>
              </a:rPr>
              <a:t>Ingenieurwissenschaften</a:t>
            </a:r>
            <a:endParaRPr lang="de-DE" dirty="0">
              <a:solidFill>
                <a:schemeClr val="accent1"/>
              </a:solidFill>
            </a:endParaRPr>
          </a:p>
        </p:txBody>
      </p:sp>
      <p:sp>
        <p:nvSpPr>
          <p:cNvPr id="37"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a:solidFill>
                  <a:schemeClr val="tx1"/>
                </a:solidFill>
              </a:rPr>
              <a:t>EINLEITUNG ZUM PRÄSENTIEREN</a:t>
            </a:r>
            <a:endParaRPr lang="de-DE" dirty="0"/>
          </a:p>
        </p:txBody>
      </p:sp>
      <p:pic>
        <p:nvPicPr>
          <p:cNvPr id="38" name="Grafik 37"/>
          <p:cNvPicPr>
            <a:picLocks noChangeAspect="1"/>
          </p:cNvPicPr>
          <p:nvPr/>
        </p:nvPicPr>
        <p:blipFill rotWithShape="1">
          <a:blip r:embed="rId4" cstate="print">
            <a:extLst>
              <a:ext uri="{28A0092B-C50C-407E-A947-70E740481C1C}">
                <a14:useLocalDpi xmlns:a14="http://schemas.microsoft.com/office/drawing/2010/main" val="0"/>
              </a:ext>
            </a:extLst>
          </a:blip>
          <a:srcRect l="35038" t="39500" r="37400" b="38450"/>
          <a:stretch/>
        </p:blipFill>
        <p:spPr>
          <a:xfrm>
            <a:off x="119336" y="356956"/>
            <a:ext cx="1119445" cy="671667"/>
          </a:xfrm>
          <a:prstGeom prst="rect">
            <a:avLst/>
          </a:prstGeom>
        </p:spPr>
      </p:pic>
      <p:sp>
        <p:nvSpPr>
          <p:cNvPr id="39"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Abgerundete rechteckige Legende 2"/>
          <p:cNvSpPr/>
          <p:nvPr/>
        </p:nvSpPr>
        <p:spPr>
          <a:xfrm>
            <a:off x="911424" y="1378817"/>
            <a:ext cx="7704856" cy="4210423"/>
          </a:xfrm>
          <a:prstGeom prst="wedgeRoundRectCallout">
            <a:avLst>
              <a:gd name="adj1" fmla="val 61375"/>
              <a:gd name="adj2" fmla="val -21611"/>
              <a:gd name="adj3" fmla="val 16667"/>
            </a:avLst>
          </a:prstGeom>
          <a:noFill/>
          <a:ln w="44450">
            <a:solidFill>
              <a:srgbClr val="98C0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1090165" y="1340768"/>
            <a:ext cx="7310091" cy="4247317"/>
          </a:xfrm>
          <a:prstGeom prst="rect">
            <a:avLst/>
          </a:prstGeom>
          <a:noFill/>
        </p:spPr>
        <p:txBody>
          <a:bodyPr wrap="square" rtlCol="0">
            <a:spAutoFit/>
          </a:bodyPr>
          <a:lstStyle/>
          <a:p>
            <a:pPr algn="ctr">
              <a:lnSpc>
                <a:spcPct val="150000"/>
              </a:lnSpc>
            </a:pPr>
            <a:r>
              <a:rPr lang="de-DE" dirty="0" smtClean="0"/>
              <a:t>Ergebnispräsentationen, Disputation, Messen, Projektanträge, Gastvorträge, Akquisen, Bewerbungsvorträge, Pressekonferenzen, </a:t>
            </a:r>
            <a:r>
              <a:rPr lang="de-DE" dirty="0" err="1" smtClean="0"/>
              <a:t>Posterausstellungen</a:t>
            </a:r>
            <a:r>
              <a:rPr lang="de-DE" dirty="0" smtClean="0"/>
              <a:t>, Verteidigungen, Stand-</a:t>
            </a:r>
            <a:r>
              <a:rPr lang="de-DE" dirty="0" err="1" smtClean="0"/>
              <a:t>Up</a:t>
            </a:r>
            <a:r>
              <a:rPr lang="de-DE" dirty="0" smtClean="0"/>
              <a:t>-Meetings, Reports, Konferenzen, Demonstrationen, Lehrveranstaltungen, Meetings, Kundengespräche, Technikverteidigungen, Unternehmensvorstellungen, Abschlusspräsentationen, Kick-Off-Veranstaltungen, Teamsitzungen, Produktvorstellungen, Anträge, Auftragsvergabe, Kolloquien, Berufungsvorträge, Fachtagungen, Besprechungen, Präsidiumsvorträge, Vorstellungsgespräche, Führungen, Telefon-/Videokonferenzen, Workshops, Feierlichkeiten …</a:t>
            </a:r>
            <a:endParaRPr lang="de-DE" dirty="0"/>
          </a:p>
        </p:txBody>
      </p:sp>
      <p:sp>
        <p:nvSpPr>
          <p:cNvPr id="2" name="Foliennummernplatzhalter 1"/>
          <p:cNvSpPr>
            <a:spLocks noGrp="1"/>
          </p:cNvSpPr>
          <p:nvPr>
            <p:ph type="sldNum" sz="quarter" idx="4"/>
          </p:nvPr>
        </p:nvSpPr>
        <p:spPr/>
        <p:txBody>
          <a:bodyPr/>
          <a:lstStyle/>
          <a:p>
            <a:fld id="{D913B18B-D139-4864-AE91-16ECF2125E47}" type="slidenum">
              <a:rPr lang="de-DE" smtClean="0"/>
              <a:pPr/>
              <a:t>14</a:t>
            </a:fld>
            <a:endParaRPr lang="de-DE" dirty="0"/>
          </a:p>
        </p:txBody>
      </p:sp>
    </p:spTree>
    <p:extLst>
      <p:ext uri="{BB962C8B-B14F-4D97-AF65-F5344CB8AC3E}">
        <p14:creationId xmlns:p14="http://schemas.microsoft.com/office/powerpoint/2010/main" val="10740127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r Verbinder 3"/>
          <p:cNvCxnSpPr/>
          <p:nvPr/>
        </p:nvCxnSpPr>
        <p:spPr>
          <a:xfrm>
            <a:off x="-1" y="3773240"/>
            <a:ext cx="1219041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p:nvPicPr>
        <p:blipFill rotWithShape="1">
          <a:blip r:embed="rId3" cstate="print">
            <a:extLst>
              <a:ext uri="{28A0092B-C50C-407E-A947-70E740481C1C}">
                <a14:useLocalDpi xmlns:a14="http://schemas.microsoft.com/office/drawing/2010/main" val="0"/>
              </a:ext>
            </a:extLst>
          </a:blip>
          <a:srcRect l="38897" t="34218" r="32584" b="13959"/>
          <a:stretch/>
        </p:blipFill>
        <p:spPr>
          <a:xfrm>
            <a:off x="2332501" y="2768932"/>
            <a:ext cx="1512168" cy="2060842"/>
          </a:xfrm>
          <a:prstGeom prst="rect">
            <a:avLst/>
          </a:prstGeom>
        </p:spPr>
      </p:pic>
      <p:pic>
        <p:nvPicPr>
          <p:cNvPr id="21" name="Grafik 20"/>
          <p:cNvPicPr>
            <a:picLocks noChangeAspect="1"/>
          </p:cNvPicPr>
          <p:nvPr/>
        </p:nvPicPr>
        <p:blipFill rotWithShape="1">
          <a:blip r:embed="rId4" cstate="print">
            <a:extLst>
              <a:ext uri="{28A0092B-C50C-407E-A947-70E740481C1C}">
                <a14:useLocalDpi xmlns:a14="http://schemas.microsoft.com/office/drawing/2010/main" val="0"/>
              </a:ext>
            </a:extLst>
          </a:blip>
          <a:srcRect l="33195" r="32556"/>
          <a:stretch/>
        </p:blipFill>
        <p:spPr>
          <a:xfrm>
            <a:off x="4322088" y="2187692"/>
            <a:ext cx="1584176" cy="3469186"/>
          </a:xfrm>
          <a:prstGeom prst="rect">
            <a:avLst/>
          </a:prstGeom>
        </p:spPr>
      </p:pic>
      <p:pic>
        <p:nvPicPr>
          <p:cNvPr id="19" name="Grafik 18"/>
          <p:cNvPicPr>
            <a:picLocks noChangeAspect="1"/>
          </p:cNvPicPr>
          <p:nvPr/>
        </p:nvPicPr>
        <p:blipFill rotWithShape="1">
          <a:blip r:embed="rId5" cstate="print">
            <a:extLst>
              <a:ext uri="{28A0092B-C50C-407E-A947-70E740481C1C}">
                <a14:useLocalDpi xmlns:a14="http://schemas.microsoft.com/office/drawing/2010/main" val="0"/>
              </a:ext>
            </a:extLst>
          </a:blip>
          <a:srcRect l="43239" r="20113"/>
          <a:stretch/>
        </p:blipFill>
        <p:spPr>
          <a:xfrm>
            <a:off x="6364040" y="2060848"/>
            <a:ext cx="1609344" cy="3242049"/>
          </a:xfrm>
          <a:prstGeom prst="rect">
            <a:avLst/>
          </a:prstGeom>
        </p:spPr>
      </p:pic>
      <p:pic>
        <p:nvPicPr>
          <p:cNvPr id="18" name="Grafik 17"/>
          <p:cNvPicPr>
            <a:picLocks noChangeAspect="1"/>
          </p:cNvPicPr>
          <p:nvPr/>
        </p:nvPicPr>
        <p:blipFill rotWithShape="1">
          <a:blip r:embed="rId6" cstate="print">
            <a:extLst>
              <a:ext uri="{28A0092B-C50C-407E-A947-70E740481C1C}">
                <a14:useLocalDpi xmlns:a14="http://schemas.microsoft.com/office/drawing/2010/main" val="0"/>
              </a:ext>
            </a:extLst>
          </a:blip>
          <a:srcRect l="36249" r="24934"/>
          <a:stretch/>
        </p:blipFill>
        <p:spPr>
          <a:xfrm>
            <a:off x="8413858" y="2213744"/>
            <a:ext cx="1584177" cy="3060860"/>
          </a:xfrm>
          <a:prstGeom prst="rect">
            <a:avLst/>
          </a:prstGeom>
        </p:spPr>
      </p:pic>
      <p:pic>
        <p:nvPicPr>
          <p:cNvPr id="16" name="Grafik 15"/>
          <p:cNvPicPr>
            <a:picLocks noChangeAspect="1"/>
          </p:cNvPicPr>
          <p:nvPr/>
        </p:nvPicPr>
        <p:blipFill rotWithShape="1">
          <a:blip r:embed="rId7" cstate="print">
            <a:extLst>
              <a:ext uri="{28A0092B-C50C-407E-A947-70E740481C1C}">
                <a14:useLocalDpi xmlns:a14="http://schemas.microsoft.com/office/drawing/2010/main" val="0"/>
              </a:ext>
            </a:extLst>
          </a:blip>
          <a:srcRect l="21513" t="22702" r="6310" b="31946"/>
          <a:stretch/>
        </p:blipFill>
        <p:spPr>
          <a:xfrm>
            <a:off x="10416480" y="3399643"/>
            <a:ext cx="1656184" cy="780503"/>
          </a:xfrm>
          <a:prstGeom prst="rect">
            <a:avLst/>
          </a:prstGeom>
        </p:spPr>
      </p:pic>
      <p:pic>
        <p:nvPicPr>
          <p:cNvPr id="2" name="Grafik 1"/>
          <p:cNvPicPr>
            <a:picLocks noChangeAspect="1"/>
          </p:cNvPicPr>
          <p:nvPr/>
        </p:nvPicPr>
        <p:blipFill rotWithShape="1">
          <a:blip r:embed="rId8" cstate="print">
            <a:extLst>
              <a:ext uri="{28A0092B-C50C-407E-A947-70E740481C1C}">
                <a14:useLocalDpi xmlns:a14="http://schemas.microsoft.com/office/drawing/2010/main" val="0"/>
              </a:ext>
            </a:extLst>
          </a:blip>
          <a:srcRect l="35038" t="39500" r="37400" b="38450"/>
          <a:stretch/>
        </p:blipFill>
        <p:spPr>
          <a:xfrm>
            <a:off x="225015" y="3303717"/>
            <a:ext cx="1648801" cy="989281"/>
          </a:xfrm>
          <a:prstGeom prst="rect">
            <a:avLst/>
          </a:prstGeom>
        </p:spPr>
      </p:pic>
      <p:sp>
        <p:nvSpPr>
          <p:cNvPr id="5" name="Titel 4"/>
          <p:cNvSpPr>
            <a:spLocks noGrp="1"/>
          </p:cNvSpPr>
          <p:nvPr>
            <p:ph type="title"/>
          </p:nvPr>
        </p:nvSpPr>
        <p:spPr/>
        <p:txBody>
          <a:bodyPr/>
          <a:lstStyle/>
          <a:p>
            <a:r>
              <a:rPr lang="de-DE" dirty="0" smtClean="0"/>
              <a:t>INHALT &amp; ABLAUF</a:t>
            </a:r>
            <a:endParaRPr lang="de-DE" dirty="0"/>
          </a:p>
        </p:txBody>
      </p:sp>
      <p:sp>
        <p:nvSpPr>
          <p:cNvPr id="6" name="Textfeld 5"/>
          <p:cNvSpPr txBox="1"/>
          <p:nvPr/>
        </p:nvSpPr>
        <p:spPr>
          <a:xfrm>
            <a:off x="-96688" y="2272685"/>
            <a:ext cx="2184210" cy="400110"/>
          </a:xfrm>
          <a:prstGeom prst="rect">
            <a:avLst/>
          </a:prstGeom>
          <a:noFill/>
        </p:spPr>
        <p:txBody>
          <a:bodyPr wrap="square" rtlCol="0">
            <a:spAutoFit/>
          </a:bodyPr>
          <a:lstStyle/>
          <a:p>
            <a:pPr algn="ctr"/>
            <a:r>
              <a:rPr lang="de-DE" sz="2000" dirty="0" smtClean="0"/>
              <a:t>Einleitung</a:t>
            </a:r>
            <a:endParaRPr lang="de-DE" sz="2000" dirty="0"/>
          </a:p>
        </p:txBody>
      </p:sp>
      <p:sp>
        <p:nvSpPr>
          <p:cNvPr id="7" name="Textfeld 6"/>
          <p:cNvSpPr txBox="1"/>
          <p:nvPr/>
        </p:nvSpPr>
        <p:spPr>
          <a:xfrm>
            <a:off x="1991544" y="2118797"/>
            <a:ext cx="2184210" cy="707886"/>
          </a:xfrm>
          <a:prstGeom prst="rect">
            <a:avLst/>
          </a:prstGeom>
          <a:noFill/>
        </p:spPr>
        <p:txBody>
          <a:bodyPr wrap="square" rtlCol="0">
            <a:spAutoFit/>
          </a:bodyPr>
          <a:lstStyle/>
          <a:p>
            <a:pPr algn="ctr"/>
            <a:r>
              <a:rPr lang="de-DE" sz="2000" dirty="0" smtClean="0"/>
              <a:t>Zielgruppen-adaption</a:t>
            </a:r>
            <a:endParaRPr lang="de-DE" sz="2000" dirty="0"/>
          </a:p>
        </p:txBody>
      </p:sp>
      <p:sp>
        <p:nvSpPr>
          <p:cNvPr id="8" name="Textfeld 7"/>
          <p:cNvSpPr txBox="1"/>
          <p:nvPr/>
        </p:nvSpPr>
        <p:spPr>
          <a:xfrm>
            <a:off x="4007768" y="2272685"/>
            <a:ext cx="2184210" cy="400110"/>
          </a:xfrm>
          <a:prstGeom prst="rect">
            <a:avLst/>
          </a:prstGeom>
          <a:noFill/>
        </p:spPr>
        <p:txBody>
          <a:bodyPr wrap="square" rtlCol="0">
            <a:spAutoFit/>
          </a:bodyPr>
          <a:lstStyle/>
          <a:p>
            <a:pPr algn="ctr"/>
            <a:r>
              <a:rPr lang="de-DE" sz="2000" dirty="0" smtClean="0"/>
              <a:t>Grundlagen</a:t>
            </a:r>
            <a:endParaRPr lang="de-DE" sz="2000" dirty="0"/>
          </a:p>
        </p:txBody>
      </p:sp>
      <p:sp>
        <p:nvSpPr>
          <p:cNvPr id="9" name="Textfeld 8"/>
          <p:cNvSpPr txBox="1"/>
          <p:nvPr/>
        </p:nvSpPr>
        <p:spPr>
          <a:xfrm>
            <a:off x="5752416" y="2272685"/>
            <a:ext cx="2746706" cy="400110"/>
          </a:xfrm>
          <a:prstGeom prst="rect">
            <a:avLst/>
          </a:prstGeom>
          <a:noFill/>
        </p:spPr>
        <p:txBody>
          <a:bodyPr wrap="square" rtlCol="0">
            <a:spAutoFit/>
          </a:bodyPr>
          <a:lstStyle/>
          <a:p>
            <a:pPr algn="ctr"/>
            <a:r>
              <a:rPr lang="de-DE" sz="2000" dirty="0" smtClean="0"/>
              <a:t>Schreiben</a:t>
            </a:r>
          </a:p>
        </p:txBody>
      </p:sp>
      <p:sp>
        <p:nvSpPr>
          <p:cNvPr id="17" name="Textfeld 16"/>
          <p:cNvSpPr txBox="1"/>
          <p:nvPr/>
        </p:nvSpPr>
        <p:spPr>
          <a:xfrm>
            <a:off x="10499611" y="2272685"/>
            <a:ext cx="1501045" cy="400110"/>
          </a:xfrm>
          <a:prstGeom prst="rect">
            <a:avLst/>
          </a:prstGeom>
          <a:noFill/>
        </p:spPr>
        <p:txBody>
          <a:bodyPr wrap="square" rtlCol="0">
            <a:spAutoFit/>
          </a:bodyPr>
          <a:lstStyle/>
          <a:p>
            <a:pPr algn="ctr"/>
            <a:r>
              <a:rPr lang="de-DE" sz="2000" dirty="0" smtClean="0"/>
              <a:t>Abschluss</a:t>
            </a:r>
            <a:endParaRPr lang="de-DE" sz="2000" dirty="0"/>
          </a:p>
        </p:txBody>
      </p:sp>
      <p:sp>
        <p:nvSpPr>
          <p:cNvPr id="24" name="Textfeld 23"/>
          <p:cNvSpPr txBox="1"/>
          <p:nvPr/>
        </p:nvSpPr>
        <p:spPr>
          <a:xfrm>
            <a:off x="8327592" y="2272685"/>
            <a:ext cx="1728848" cy="400110"/>
          </a:xfrm>
          <a:prstGeom prst="rect">
            <a:avLst/>
          </a:prstGeom>
          <a:noFill/>
        </p:spPr>
        <p:txBody>
          <a:bodyPr wrap="square" rtlCol="0">
            <a:spAutoFit/>
          </a:bodyPr>
          <a:lstStyle/>
          <a:p>
            <a:pPr algn="ctr"/>
            <a:r>
              <a:rPr lang="de-DE" sz="2000" dirty="0" smtClean="0"/>
              <a:t>Präsentieren</a:t>
            </a:r>
            <a:endParaRPr lang="de-DE" sz="2000" dirty="0"/>
          </a:p>
        </p:txBody>
      </p:sp>
      <p:sp>
        <p:nvSpPr>
          <p:cNvPr id="25" name="Ellipse 4"/>
          <p:cNvSpPr/>
          <p:nvPr/>
        </p:nvSpPr>
        <p:spPr>
          <a:xfrm>
            <a:off x="235217" y="299527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6" name="Ellipse 4"/>
          <p:cNvSpPr/>
          <p:nvPr/>
        </p:nvSpPr>
        <p:spPr>
          <a:xfrm>
            <a:off x="4318755" y="2988357"/>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7" name="Ellipse 4"/>
          <p:cNvSpPr/>
          <p:nvPr/>
        </p:nvSpPr>
        <p:spPr>
          <a:xfrm>
            <a:off x="6359882" y="2983377"/>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9" name="Ellipse 4"/>
          <p:cNvSpPr/>
          <p:nvPr/>
        </p:nvSpPr>
        <p:spPr>
          <a:xfrm>
            <a:off x="8385958" y="296324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0" name="Ellipse 4"/>
          <p:cNvSpPr/>
          <p:nvPr/>
        </p:nvSpPr>
        <p:spPr>
          <a:xfrm>
            <a:off x="10419162" y="299527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7" name="Ellipse 4"/>
          <p:cNvSpPr/>
          <p:nvPr/>
        </p:nvSpPr>
        <p:spPr>
          <a:xfrm>
            <a:off x="6353384"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8" name="Ellipse 4"/>
          <p:cNvSpPr/>
          <p:nvPr/>
        </p:nvSpPr>
        <p:spPr>
          <a:xfrm>
            <a:off x="4311432"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9" name="Ellipse 4"/>
          <p:cNvSpPr/>
          <p:nvPr/>
        </p:nvSpPr>
        <p:spPr>
          <a:xfrm>
            <a:off x="2269480"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1" name="Ellipse 4"/>
          <p:cNvSpPr/>
          <p:nvPr/>
        </p:nvSpPr>
        <p:spPr>
          <a:xfrm>
            <a:off x="10437287"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8" name="Ellipse 4"/>
          <p:cNvSpPr/>
          <p:nvPr/>
        </p:nvSpPr>
        <p:spPr>
          <a:xfrm>
            <a:off x="8395336"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1" name="Ellipse 4"/>
          <p:cNvSpPr/>
          <p:nvPr/>
        </p:nvSpPr>
        <p:spPr>
          <a:xfrm>
            <a:off x="227528"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15</a:t>
            </a:fld>
            <a:endParaRPr lang="de-DE" dirty="0"/>
          </a:p>
        </p:txBody>
      </p:sp>
    </p:spTree>
    <p:extLst>
      <p:ext uri="{BB962C8B-B14F-4D97-AF65-F5344CB8AC3E}">
        <p14:creationId xmlns:p14="http://schemas.microsoft.com/office/powerpoint/2010/main" val="10091218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50787" t="60500" r="38976" b="30050"/>
          <a:stretch/>
        </p:blipFill>
        <p:spPr>
          <a:xfrm rot="5400000">
            <a:off x="2855997" y="2780571"/>
            <a:ext cx="936104" cy="1224849"/>
          </a:xfrm>
          <a:prstGeom prst="rect">
            <a:avLst/>
          </a:prstGeom>
        </p:spPr>
      </p:pic>
      <p:sp>
        <p:nvSpPr>
          <p:cNvPr id="2" name="Inhaltsplatzhalter 1"/>
          <p:cNvSpPr>
            <a:spLocks noGrp="1"/>
          </p:cNvSpPr>
          <p:nvPr>
            <p:ph idx="1"/>
          </p:nvPr>
        </p:nvSpPr>
        <p:spPr>
          <a:xfrm>
            <a:off x="383365" y="3933056"/>
            <a:ext cx="9889099" cy="1584176"/>
          </a:xfrm>
        </p:spPr>
        <p:txBody>
          <a:bodyPr>
            <a:noAutofit/>
          </a:bodyPr>
          <a:lstStyle/>
          <a:p>
            <a:pPr marL="0" indent="0">
              <a:lnSpc>
                <a:spcPct val="150000"/>
              </a:lnSpc>
              <a:spcBef>
                <a:spcPts val="0"/>
              </a:spcBef>
              <a:spcAft>
                <a:spcPts val="600"/>
              </a:spcAft>
              <a:buNone/>
            </a:pPr>
            <a:r>
              <a:rPr lang="de-DE" dirty="0" smtClean="0">
                <a:solidFill>
                  <a:schemeClr val="tx1"/>
                </a:solidFill>
              </a:rPr>
              <a:t>Die </a:t>
            </a:r>
            <a:r>
              <a:rPr lang="de-DE" dirty="0">
                <a:solidFill>
                  <a:schemeClr val="tx1"/>
                </a:solidFill>
              </a:rPr>
              <a:t>Inhalte </a:t>
            </a:r>
            <a:r>
              <a:rPr lang="de-DE" dirty="0" smtClean="0">
                <a:solidFill>
                  <a:schemeClr val="tx1"/>
                </a:solidFill>
              </a:rPr>
              <a:t>so aufbereiten, </a:t>
            </a:r>
            <a:r>
              <a:rPr lang="de-DE" dirty="0">
                <a:solidFill>
                  <a:schemeClr val="tx1"/>
                </a:solidFill>
              </a:rPr>
              <a:t>dass </a:t>
            </a:r>
            <a:r>
              <a:rPr lang="de-DE" dirty="0" smtClean="0">
                <a:solidFill>
                  <a:schemeClr val="tx1"/>
                </a:solidFill>
              </a:rPr>
              <a:t>sie</a:t>
            </a:r>
          </a:p>
          <a:p>
            <a:pPr>
              <a:lnSpc>
                <a:spcPct val="150000"/>
              </a:lnSpc>
              <a:spcBef>
                <a:spcPts val="0"/>
              </a:spcBef>
              <a:spcAft>
                <a:spcPts val="600"/>
              </a:spcAft>
              <a:buSzPct val="180000"/>
              <a:buBlip>
                <a:blip r:embed="rId4"/>
              </a:buBlip>
            </a:pPr>
            <a:r>
              <a:rPr lang="de-DE" dirty="0" smtClean="0">
                <a:solidFill>
                  <a:schemeClr val="tx1"/>
                </a:solidFill>
              </a:rPr>
              <a:t>das Publikum/die Leserschaft erreichen,</a:t>
            </a:r>
          </a:p>
          <a:p>
            <a:pPr>
              <a:lnSpc>
                <a:spcPct val="150000"/>
              </a:lnSpc>
              <a:spcBef>
                <a:spcPts val="0"/>
              </a:spcBef>
              <a:spcAft>
                <a:spcPts val="600"/>
              </a:spcAft>
              <a:buSzPct val="180000"/>
              <a:buBlip>
                <a:blip r:embed="rId4"/>
              </a:buBlip>
            </a:pPr>
            <a:r>
              <a:rPr lang="de-DE" dirty="0" smtClean="0">
                <a:solidFill>
                  <a:schemeClr val="tx1"/>
                </a:solidFill>
              </a:rPr>
              <a:t>vom Publikum/die Leserschaft </a:t>
            </a:r>
            <a:r>
              <a:rPr lang="de-DE" dirty="0">
                <a:solidFill>
                  <a:schemeClr val="tx1"/>
                </a:solidFill>
              </a:rPr>
              <a:t>verstanden und behalten werden</a:t>
            </a:r>
            <a:r>
              <a:rPr lang="de-DE" dirty="0" smtClean="0">
                <a:solidFill>
                  <a:schemeClr val="tx1"/>
                </a:solidFill>
              </a:rPr>
              <a:t>.</a:t>
            </a:r>
            <a:endParaRPr lang="de-DE" dirty="0">
              <a:solidFill>
                <a:schemeClr val="tx1"/>
              </a:solidFill>
            </a:endParaRPr>
          </a:p>
        </p:txBody>
      </p:sp>
      <p:pic>
        <p:nvPicPr>
          <p:cNvPr id="13" name="Grafik 12"/>
          <p:cNvPicPr>
            <a:picLocks noChangeAspect="1"/>
          </p:cNvPicPr>
          <p:nvPr/>
        </p:nvPicPr>
        <p:blipFill rotWithShape="1">
          <a:blip r:embed="rId5" cstate="print">
            <a:extLst>
              <a:ext uri="{28A0092B-C50C-407E-A947-70E740481C1C}">
                <a14:useLocalDpi xmlns:a14="http://schemas.microsoft.com/office/drawing/2010/main" val="0"/>
              </a:ext>
            </a:extLst>
          </a:blip>
          <a:srcRect l="40615" t="47195" r="34940" b="25644"/>
          <a:stretch/>
        </p:blipFill>
        <p:spPr>
          <a:xfrm>
            <a:off x="212244" y="283798"/>
            <a:ext cx="926779" cy="772316"/>
          </a:xfrm>
          <a:prstGeom prst="rect">
            <a:avLst/>
          </a:prstGeom>
        </p:spPr>
      </p:pic>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l="17713" t="22700" r="25588" b="33201"/>
          <a:stretch/>
        </p:blipFill>
        <p:spPr>
          <a:xfrm>
            <a:off x="6888088" y="1988840"/>
            <a:ext cx="5184576" cy="3024336"/>
          </a:xfrm>
          <a:prstGeom prst="rect">
            <a:avLst/>
          </a:prstGeom>
        </p:spPr>
      </p:pic>
      <p:sp>
        <p:nvSpPr>
          <p:cNvPr id="9"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Damit die Aussage ankommt: Das Ziel anvisieren!</a:t>
            </a:r>
            <a:endParaRPr lang="de-DE" dirty="0">
              <a:solidFill>
                <a:schemeClr val="accent1"/>
              </a:solidFill>
            </a:endParaRPr>
          </a:p>
        </p:txBody>
      </p:sp>
      <p:sp>
        <p:nvSpPr>
          <p:cNvPr id="10"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ZIELGRUPPENADAPTION</a:t>
            </a:r>
            <a:endParaRPr lang="de-DE" dirty="0"/>
          </a:p>
        </p:txBody>
      </p:sp>
      <p:sp>
        <p:nvSpPr>
          <p:cNvPr id="12"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4" name="Abgerundetes Rechteck 3"/>
          <p:cNvSpPr/>
          <p:nvPr/>
        </p:nvSpPr>
        <p:spPr>
          <a:xfrm>
            <a:off x="407368" y="2060848"/>
            <a:ext cx="6336704" cy="648072"/>
          </a:xfrm>
          <a:prstGeom prst="roundRect">
            <a:avLst/>
          </a:prstGeom>
          <a:noFill/>
          <a:ln w="73025">
            <a:solidFill>
              <a:srgbClr val="98C0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Im Zentrum </a:t>
            </a:r>
            <a:r>
              <a:rPr lang="de-DE" dirty="0" smtClean="0">
                <a:solidFill>
                  <a:schemeClr val="tx1"/>
                </a:solidFill>
              </a:rPr>
              <a:t>stehen die Rezipienten, </a:t>
            </a:r>
            <a:r>
              <a:rPr lang="de-DE" dirty="0">
                <a:solidFill>
                  <a:schemeClr val="tx1"/>
                </a:solidFill>
              </a:rPr>
              <a:t>nicht die </a:t>
            </a:r>
            <a:r>
              <a:rPr lang="de-DE" dirty="0" smtClean="0">
                <a:solidFill>
                  <a:schemeClr val="tx1"/>
                </a:solidFill>
              </a:rPr>
              <a:t>Produzenten!</a:t>
            </a:r>
            <a:endParaRPr lang="de-DE" dirty="0">
              <a:solidFill>
                <a:schemeClr val="tx1"/>
              </a:solidFill>
            </a:endParaRPr>
          </a:p>
        </p:txBody>
      </p:sp>
      <p:sp>
        <p:nvSpPr>
          <p:cNvPr id="7" name="Foliennummernplatzhalter 6"/>
          <p:cNvSpPr>
            <a:spLocks noGrp="1"/>
          </p:cNvSpPr>
          <p:nvPr>
            <p:ph type="sldNum" sz="quarter" idx="4"/>
          </p:nvPr>
        </p:nvSpPr>
        <p:spPr/>
        <p:txBody>
          <a:bodyPr/>
          <a:lstStyle/>
          <a:p>
            <a:fld id="{D913B18B-D139-4864-AE91-16ECF2125E47}" type="slidenum">
              <a:rPr lang="de-DE" smtClean="0"/>
              <a:pPr/>
              <a:t>16</a:t>
            </a:fld>
            <a:endParaRPr lang="de-DE" dirty="0"/>
          </a:p>
        </p:txBody>
      </p:sp>
    </p:spTree>
    <p:extLst>
      <p:ext uri="{BB962C8B-B14F-4D97-AF65-F5344CB8AC3E}">
        <p14:creationId xmlns:p14="http://schemas.microsoft.com/office/powerpoint/2010/main" val="876224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525798" y="3861048"/>
            <a:ext cx="1569660" cy="369332"/>
          </a:xfrm>
          <a:prstGeom prst="rect">
            <a:avLst/>
          </a:prstGeom>
          <a:noFill/>
        </p:spPr>
        <p:txBody>
          <a:bodyPr wrap="none" rtlCol="0">
            <a:spAutoFit/>
          </a:bodyPr>
          <a:lstStyle/>
          <a:p>
            <a:r>
              <a:rPr lang="de-DE" dirty="0" smtClean="0">
                <a:solidFill>
                  <a:schemeClr val="accent1"/>
                </a:solidFill>
              </a:rPr>
              <a:t>Heterogenität</a:t>
            </a:r>
            <a:endParaRPr lang="de-DE" dirty="0">
              <a:solidFill>
                <a:schemeClr val="accent1"/>
              </a:solidFill>
            </a:endParaRPr>
          </a:p>
        </p:txBody>
      </p:sp>
      <p:sp>
        <p:nvSpPr>
          <p:cNvPr id="24" name="Textfeld 23"/>
          <p:cNvSpPr txBox="1"/>
          <p:nvPr/>
        </p:nvSpPr>
        <p:spPr>
          <a:xfrm>
            <a:off x="2423592" y="5178678"/>
            <a:ext cx="1569660" cy="369332"/>
          </a:xfrm>
          <a:prstGeom prst="rect">
            <a:avLst/>
          </a:prstGeom>
          <a:noFill/>
        </p:spPr>
        <p:txBody>
          <a:bodyPr wrap="none" rtlCol="0">
            <a:spAutoFit/>
          </a:bodyPr>
          <a:lstStyle/>
          <a:p>
            <a:r>
              <a:rPr lang="de-DE" dirty="0" smtClean="0">
                <a:solidFill>
                  <a:schemeClr val="accent1"/>
                </a:solidFill>
              </a:rPr>
              <a:t>Einstellungen</a:t>
            </a:r>
            <a:endParaRPr lang="de-DE" dirty="0">
              <a:solidFill>
                <a:schemeClr val="accent1"/>
              </a:solidFill>
            </a:endParaRPr>
          </a:p>
        </p:txBody>
      </p:sp>
      <p:sp>
        <p:nvSpPr>
          <p:cNvPr id="25" name="Textfeld 24"/>
          <p:cNvSpPr txBox="1"/>
          <p:nvPr/>
        </p:nvSpPr>
        <p:spPr>
          <a:xfrm>
            <a:off x="4398246" y="3306470"/>
            <a:ext cx="1492716" cy="369332"/>
          </a:xfrm>
          <a:prstGeom prst="rect">
            <a:avLst/>
          </a:prstGeom>
          <a:noFill/>
        </p:spPr>
        <p:txBody>
          <a:bodyPr wrap="none" rtlCol="0">
            <a:spAutoFit/>
          </a:bodyPr>
          <a:lstStyle/>
          <a:p>
            <a:r>
              <a:rPr lang="de-DE" dirty="0" smtClean="0">
                <a:solidFill>
                  <a:schemeClr val="accent1"/>
                </a:solidFill>
              </a:rPr>
              <a:t>Erwartungen</a:t>
            </a:r>
            <a:endParaRPr lang="de-DE" dirty="0">
              <a:solidFill>
                <a:schemeClr val="accent1"/>
              </a:solidFill>
            </a:endParaRPr>
          </a:p>
        </p:txBody>
      </p:sp>
      <p:sp>
        <p:nvSpPr>
          <p:cNvPr id="26" name="Textfeld 25"/>
          <p:cNvSpPr txBox="1"/>
          <p:nvPr/>
        </p:nvSpPr>
        <p:spPr>
          <a:xfrm>
            <a:off x="5968181" y="5106670"/>
            <a:ext cx="1069524" cy="369332"/>
          </a:xfrm>
          <a:prstGeom prst="rect">
            <a:avLst/>
          </a:prstGeom>
          <a:noFill/>
        </p:spPr>
        <p:txBody>
          <a:bodyPr wrap="none" rtlCol="0">
            <a:spAutoFit/>
          </a:bodyPr>
          <a:lstStyle/>
          <a:p>
            <a:r>
              <a:rPr lang="de-DE" dirty="0" smtClean="0">
                <a:solidFill>
                  <a:schemeClr val="accent1"/>
                </a:solidFill>
              </a:rPr>
              <a:t>Konflikte</a:t>
            </a:r>
            <a:endParaRPr lang="de-DE" dirty="0">
              <a:solidFill>
                <a:schemeClr val="accent1"/>
              </a:solidFill>
            </a:endParaRPr>
          </a:p>
        </p:txBody>
      </p:sp>
      <p:sp>
        <p:nvSpPr>
          <p:cNvPr id="28" name="Textfeld 27"/>
          <p:cNvSpPr txBox="1"/>
          <p:nvPr/>
        </p:nvSpPr>
        <p:spPr>
          <a:xfrm>
            <a:off x="7352588" y="3252542"/>
            <a:ext cx="915635" cy="369332"/>
          </a:xfrm>
          <a:prstGeom prst="rect">
            <a:avLst/>
          </a:prstGeom>
          <a:noFill/>
        </p:spPr>
        <p:txBody>
          <a:bodyPr wrap="none" rtlCol="0">
            <a:spAutoFit/>
          </a:bodyPr>
          <a:lstStyle/>
          <a:p>
            <a:r>
              <a:rPr lang="de-DE" dirty="0" smtClean="0">
                <a:solidFill>
                  <a:schemeClr val="accent1"/>
                </a:solidFill>
              </a:rPr>
              <a:t>Fragen</a:t>
            </a:r>
            <a:endParaRPr lang="de-DE" dirty="0">
              <a:solidFill>
                <a:schemeClr val="accent1"/>
              </a:solidFill>
            </a:endParaRPr>
          </a:p>
        </p:txBody>
      </p:sp>
      <p:sp>
        <p:nvSpPr>
          <p:cNvPr id="29" name="Textfeld 28"/>
          <p:cNvSpPr txBox="1"/>
          <p:nvPr/>
        </p:nvSpPr>
        <p:spPr>
          <a:xfrm>
            <a:off x="8533703" y="5175272"/>
            <a:ext cx="1236300" cy="369332"/>
          </a:xfrm>
          <a:prstGeom prst="rect">
            <a:avLst/>
          </a:prstGeom>
          <a:noFill/>
        </p:spPr>
        <p:txBody>
          <a:bodyPr wrap="none" rtlCol="0">
            <a:spAutoFit/>
          </a:bodyPr>
          <a:lstStyle/>
          <a:p>
            <a:r>
              <a:rPr lang="de-DE" dirty="0" smtClean="0">
                <a:solidFill>
                  <a:schemeClr val="accent1"/>
                </a:solidFill>
              </a:rPr>
              <a:t>Vorwissen</a:t>
            </a:r>
            <a:endParaRPr lang="de-DE" dirty="0">
              <a:solidFill>
                <a:schemeClr val="accent1"/>
              </a:solidFill>
            </a:endParaRPr>
          </a:p>
        </p:txBody>
      </p:sp>
      <p:sp>
        <p:nvSpPr>
          <p:cNvPr id="30" name="Textfeld 29"/>
          <p:cNvSpPr txBox="1"/>
          <p:nvPr/>
        </p:nvSpPr>
        <p:spPr>
          <a:xfrm>
            <a:off x="10186645" y="3468566"/>
            <a:ext cx="915635" cy="369332"/>
          </a:xfrm>
          <a:prstGeom prst="rect">
            <a:avLst/>
          </a:prstGeom>
          <a:noFill/>
        </p:spPr>
        <p:txBody>
          <a:bodyPr wrap="none" rtlCol="0">
            <a:spAutoFit/>
          </a:bodyPr>
          <a:lstStyle/>
          <a:p>
            <a:r>
              <a:rPr lang="de-DE" dirty="0" smtClean="0">
                <a:solidFill>
                  <a:schemeClr val="accent1"/>
                </a:solidFill>
              </a:rPr>
              <a:t>Nutzen</a:t>
            </a:r>
            <a:endParaRPr lang="de-DE" dirty="0">
              <a:solidFill>
                <a:schemeClr val="accent1"/>
              </a:solidFill>
            </a:endParaRPr>
          </a:p>
        </p:txBody>
      </p:sp>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21651" t="36350" r="52362" b="29000"/>
          <a:stretch/>
        </p:blipFill>
        <p:spPr>
          <a:xfrm>
            <a:off x="561195" y="2060848"/>
            <a:ext cx="1601459" cy="1601459"/>
          </a:xfrm>
          <a:prstGeom prst="rect">
            <a:avLst/>
          </a:prstGeom>
        </p:spPr>
      </p:pic>
      <p:pic>
        <p:nvPicPr>
          <p:cNvPr id="9" name="Grafik 8"/>
          <p:cNvPicPr>
            <a:picLocks noChangeAspect="1"/>
          </p:cNvPicPr>
          <p:nvPr/>
        </p:nvPicPr>
        <p:blipFill rotWithShape="1">
          <a:blip r:embed="rId4" cstate="print">
            <a:extLst>
              <a:ext uri="{28A0092B-C50C-407E-A947-70E740481C1C}">
                <a14:useLocalDpi xmlns:a14="http://schemas.microsoft.com/office/drawing/2010/main" val="0"/>
              </a:ext>
            </a:extLst>
          </a:blip>
          <a:srcRect l="37400" t="33201" r="28738" b="32150"/>
          <a:stretch/>
        </p:blipFill>
        <p:spPr>
          <a:xfrm>
            <a:off x="4151784" y="1466363"/>
            <a:ext cx="2088232" cy="1602597"/>
          </a:xfrm>
          <a:prstGeom prst="rect">
            <a:avLst/>
          </a:prstGeom>
        </p:spPr>
      </p:pic>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l="42125" t="29000" r="33463" b="44750"/>
          <a:stretch/>
        </p:blipFill>
        <p:spPr>
          <a:xfrm>
            <a:off x="7104112" y="1700808"/>
            <a:ext cx="1451058" cy="1170208"/>
          </a:xfrm>
          <a:prstGeom prst="rect">
            <a:avLst/>
          </a:prstGeom>
        </p:spPr>
      </p:pic>
      <p:pic>
        <p:nvPicPr>
          <p:cNvPr id="11" name="Grafik 10"/>
          <p:cNvPicPr>
            <a:picLocks noChangeAspect="1"/>
          </p:cNvPicPr>
          <p:nvPr/>
        </p:nvPicPr>
        <p:blipFill rotWithShape="1">
          <a:blip r:embed="rId6" cstate="print">
            <a:extLst>
              <a:ext uri="{28A0092B-C50C-407E-A947-70E740481C1C}">
                <a14:useLocalDpi xmlns:a14="http://schemas.microsoft.com/office/drawing/2010/main" val="0"/>
              </a:ext>
            </a:extLst>
          </a:blip>
          <a:srcRect l="43700" t="36350" r="24801" b="38450"/>
          <a:stretch/>
        </p:blipFill>
        <p:spPr>
          <a:xfrm>
            <a:off x="9618050" y="2048286"/>
            <a:ext cx="2091296" cy="1254778"/>
          </a:xfrm>
          <a:prstGeom prst="rect">
            <a:avLst/>
          </a:prstGeom>
        </p:spPr>
      </p:pic>
      <p:pic>
        <p:nvPicPr>
          <p:cNvPr id="15" name="Grafik 14"/>
          <p:cNvPicPr>
            <a:picLocks noChangeAspect="1"/>
          </p:cNvPicPr>
          <p:nvPr/>
        </p:nvPicPr>
        <p:blipFill rotWithShape="1">
          <a:blip r:embed="rId7" cstate="print">
            <a:extLst>
              <a:ext uri="{28A0092B-C50C-407E-A947-70E740481C1C}">
                <a14:useLocalDpi xmlns:a14="http://schemas.microsoft.com/office/drawing/2010/main" val="0"/>
              </a:ext>
            </a:extLst>
          </a:blip>
          <a:srcRect l="35825" t="38450" r="34250" b="25850"/>
          <a:stretch/>
        </p:blipFill>
        <p:spPr>
          <a:xfrm>
            <a:off x="5863629" y="3597018"/>
            <a:ext cx="1381221" cy="1235829"/>
          </a:xfrm>
          <a:prstGeom prst="rect">
            <a:avLst/>
          </a:prstGeom>
        </p:spPr>
      </p:pic>
      <p:pic>
        <p:nvPicPr>
          <p:cNvPr id="35" name="Grafik 34"/>
          <p:cNvPicPr>
            <a:picLocks noChangeAspect="1"/>
          </p:cNvPicPr>
          <p:nvPr/>
        </p:nvPicPr>
        <p:blipFill rotWithShape="1">
          <a:blip r:embed="rId8" cstate="print">
            <a:extLst>
              <a:ext uri="{28A0092B-C50C-407E-A947-70E740481C1C}">
                <a14:useLocalDpi xmlns:a14="http://schemas.microsoft.com/office/drawing/2010/main" val="0"/>
              </a:ext>
            </a:extLst>
          </a:blip>
          <a:srcRect l="40615" t="47195" r="34940" b="25644"/>
          <a:stretch/>
        </p:blipFill>
        <p:spPr>
          <a:xfrm>
            <a:off x="212244" y="283798"/>
            <a:ext cx="926779" cy="772316"/>
          </a:xfrm>
          <a:prstGeom prst="rect">
            <a:avLst/>
          </a:prstGeom>
        </p:spPr>
      </p:pic>
      <p:sp>
        <p:nvSpPr>
          <p:cNvPr id="36"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Nur wer sein Ziel kennt, findet den Weg</a:t>
            </a:r>
          </a:p>
        </p:txBody>
      </p:sp>
      <p:sp>
        <p:nvSpPr>
          <p:cNvPr id="37"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ZIELGRUPPENADAPTION</a:t>
            </a:r>
            <a:endParaRPr lang="de-DE" dirty="0"/>
          </a:p>
        </p:txBody>
      </p:sp>
      <p:sp>
        <p:nvSpPr>
          <p:cNvPr id="38"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3" name="Grafik 2"/>
          <p:cNvPicPr>
            <a:picLocks noChangeAspect="1"/>
          </p:cNvPicPr>
          <p:nvPr/>
        </p:nvPicPr>
        <p:blipFill rotWithShape="1">
          <a:blip r:embed="rId9" cstate="print">
            <a:extLst>
              <a:ext uri="{28A0092B-C50C-407E-A947-70E740481C1C}">
                <a14:useLocalDpi xmlns:a14="http://schemas.microsoft.com/office/drawing/2010/main" val="0"/>
              </a:ext>
            </a:extLst>
          </a:blip>
          <a:srcRect l="40550" t="29000" r="39763" b="42650"/>
          <a:stretch/>
        </p:blipFill>
        <p:spPr>
          <a:xfrm>
            <a:off x="2351584" y="3140968"/>
            <a:ext cx="1800200" cy="1944216"/>
          </a:xfrm>
          <a:prstGeom prst="rect">
            <a:avLst/>
          </a:prstGeom>
        </p:spPr>
      </p:pic>
      <p:sp>
        <p:nvSpPr>
          <p:cNvPr id="2" name="Foliennummernplatzhalter 1"/>
          <p:cNvSpPr>
            <a:spLocks noGrp="1"/>
          </p:cNvSpPr>
          <p:nvPr>
            <p:ph type="sldNum" sz="quarter" idx="4"/>
          </p:nvPr>
        </p:nvSpPr>
        <p:spPr/>
        <p:txBody>
          <a:bodyPr/>
          <a:lstStyle/>
          <a:p>
            <a:fld id="{D913B18B-D139-4864-AE91-16ECF2125E47}" type="slidenum">
              <a:rPr lang="de-DE" smtClean="0"/>
              <a:pPr/>
              <a:t>17</a:t>
            </a:fld>
            <a:endParaRPr lang="de-DE" dirty="0"/>
          </a:p>
        </p:txBody>
      </p:sp>
      <p:pic>
        <p:nvPicPr>
          <p:cNvPr id="4" name="Grafik 3"/>
          <p:cNvPicPr>
            <a:picLocks noChangeAspect="1"/>
          </p:cNvPicPr>
          <p:nvPr/>
        </p:nvPicPr>
        <p:blipFill rotWithShape="1">
          <a:blip r:embed="rId10">
            <a:extLst>
              <a:ext uri="{28A0092B-C50C-407E-A947-70E740481C1C}">
                <a14:useLocalDpi xmlns:a14="http://schemas.microsoft.com/office/drawing/2010/main" val="0"/>
              </a:ext>
            </a:extLst>
          </a:blip>
          <a:srcRect l="47434" t="10101" r="24344" b="65750"/>
          <a:stretch/>
        </p:blipFill>
        <p:spPr>
          <a:xfrm rot="19827244">
            <a:off x="8312189" y="3284984"/>
            <a:ext cx="1584176" cy="1656184"/>
          </a:xfrm>
          <a:prstGeom prst="rect">
            <a:avLst/>
          </a:prstGeom>
        </p:spPr>
      </p:pic>
    </p:spTree>
    <p:extLst>
      <p:ext uri="{BB962C8B-B14F-4D97-AF65-F5344CB8AC3E}">
        <p14:creationId xmlns:p14="http://schemas.microsoft.com/office/powerpoint/2010/main" val="92347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5" grpId="0"/>
      <p:bldP spid="26" grpId="0"/>
      <p:bldP spid="28"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fik 34"/>
          <p:cNvPicPr>
            <a:picLocks noChangeAspect="1"/>
          </p:cNvPicPr>
          <p:nvPr/>
        </p:nvPicPr>
        <p:blipFill rotWithShape="1">
          <a:blip r:embed="rId3" cstate="print">
            <a:extLst>
              <a:ext uri="{28A0092B-C50C-407E-A947-70E740481C1C}">
                <a14:useLocalDpi xmlns:a14="http://schemas.microsoft.com/office/drawing/2010/main" val="0"/>
              </a:ext>
            </a:extLst>
          </a:blip>
          <a:srcRect l="40615" t="47195" r="34940" b="25644"/>
          <a:stretch/>
        </p:blipFill>
        <p:spPr>
          <a:xfrm>
            <a:off x="212244" y="283798"/>
            <a:ext cx="926779" cy="772316"/>
          </a:xfrm>
          <a:prstGeom prst="rect">
            <a:avLst/>
          </a:prstGeom>
        </p:spPr>
      </p:pic>
      <p:sp>
        <p:nvSpPr>
          <p:cNvPr id="36"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Bei Präsentationen zusätzlich</a:t>
            </a:r>
            <a:endParaRPr lang="de-DE" dirty="0">
              <a:solidFill>
                <a:schemeClr val="accent1"/>
              </a:solidFill>
            </a:endParaRPr>
          </a:p>
        </p:txBody>
      </p:sp>
      <p:sp>
        <p:nvSpPr>
          <p:cNvPr id="37"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ZIELGRUPPENADAPTION</a:t>
            </a:r>
            <a:endParaRPr lang="de-DE" dirty="0"/>
          </a:p>
        </p:txBody>
      </p:sp>
      <p:sp>
        <p:nvSpPr>
          <p:cNvPr id="38"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4" name="Grafik 3"/>
          <p:cNvPicPr>
            <a:picLocks noChangeAspect="1"/>
          </p:cNvPicPr>
          <p:nvPr/>
        </p:nvPicPr>
        <p:blipFill rotWithShape="1">
          <a:blip r:embed="rId4" cstate="print">
            <a:extLst>
              <a:ext uri="{28A0092B-C50C-407E-A947-70E740481C1C}">
                <a14:useLocalDpi xmlns:a14="http://schemas.microsoft.com/office/drawing/2010/main" val="0"/>
              </a:ext>
            </a:extLst>
          </a:blip>
          <a:srcRect l="20863" t="27951" r="50000" b="37400"/>
          <a:stretch/>
        </p:blipFill>
        <p:spPr>
          <a:xfrm>
            <a:off x="1271464" y="2891877"/>
            <a:ext cx="2216953" cy="1977283"/>
          </a:xfrm>
          <a:prstGeom prst="rect">
            <a:avLst/>
          </a:prstGeom>
        </p:spPr>
      </p:pic>
      <p:pic>
        <p:nvPicPr>
          <p:cNvPr id="12" name="Grafik 11"/>
          <p:cNvPicPr>
            <a:picLocks noChangeAspect="1"/>
          </p:cNvPicPr>
          <p:nvPr/>
        </p:nvPicPr>
        <p:blipFill rotWithShape="1">
          <a:blip r:embed="rId5" cstate="print">
            <a:extLst>
              <a:ext uri="{28A0092B-C50C-407E-A947-70E740481C1C}">
                <a14:useLocalDpi xmlns:a14="http://schemas.microsoft.com/office/drawing/2010/main" val="0"/>
              </a:ext>
            </a:extLst>
          </a:blip>
          <a:srcRect l="46063" t="41600" r="38188" b="42651"/>
          <a:stretch/>
        </p:blipFill>
        <p:spPr>
          <a:xfrm>
            <a:off x="8637309" y="2947682"/>
            <a:ext cx="1985907" cy="1489430"/>
          </a:xfrm>
          <a:prstGeom prst="rect">
            <a:avLst/>
          </a:prstGeom>
        </p:spPr>
      </p:pic>
      <p:pic>
        <p:nvPicPr>
          <p:cNvPr id="14" name="Grafik 13"/>
          <p:cNvPicPr>
            <a:picLocks noChangeAspect="1"/>
          </p:cNvPicPr>
          <p:nvPr/>
        </p:nvPicPr>
        <p:blipFill rotWithShape="1">
          <a:blip r:embed="rId6" cstate="print">
            <a:extLst>
              <a:ext uri="{28A0092B-C50C-407E-A947-70E740481C1C}">
                <a14:useLocalDpi xmlns:a14="http://schemas.microsoft.com/office/drawing/2010/main" val="0"/>
              </a:ext>
            </a:extLst>
          </a:blip>
          <a:srcRect l="42125" t="45800" r="31888" b="32150"/>
          <a:stretch/>
        </p:blipFill>
        <p:spPr>
          <a:xfrm>
            <a:off x="4539782" y="1988840"/>
            <a:ext cx="2924370" cy="1860963"/>
          </a:xfrm>
          <a:prstGeom prst="rect">
            <a:avLst/>
          </a:prstGeom>
        </p:spPr>
      </p:pic>
      <p:sp>
        <p:nvSpPr>
          <p:cNvPr id="27" name="Textfeld 26"/>
          <p:cNvSpPr txBox="1"/>
          <p:nvPr/>
        </p:nvSpPr>
        <p:spPr>
          <a:xfrm>
            <a:off x="1486106" y="5034662"/>
            <a:ext cx="1685077" cy="369332"/>
          </a:xfrm>
          <a:prstGeom prst="rect">
            <a:avLst/>
          </a:prstGeom>
          <a:noFill/>
        </p:spPr>
        <p:txBody>
          <a:bodyPr wrap="none" rtlCol="0">
            <a:spAutoFit/>
          </a:bodyPr>
          <a:lstStyle/>
          <a:p>
            <a:r>
              <a:rPr lang="de-DE" dirty="0" smtClean="0">
                <a:solidFill>
                  <a:schemeClr val="accent1"/>
                </a:solidFill>
              </a:rPr>
              <a:t>Gruppengröße</a:t>
            </a:r>
            <a:endParaRPr lang="de-DE" dirty="0">
              <a:solidFill>
                <a:schemeClr val="accent1"/>
              </a:solidFill>
            </a:endParaRPr>
          </a:p>
        </p:txBody>
      </p:sp>
      <p:sp>
        <p:nvSpPr>
          <p:cNvPr id="31" name="Textfeld 30"/>
          <p:cNvSpPr txBox="1"/>
          <p:nvPr/>
        </p:nvSpPr>
        <p:spPr>
          <a:xfrm>
            <a:off x="5328289" y="3856540"/>
            <a:ext cx="1261949" cy="369332"/>
          </a:xfrm>
          <a:prstGeom prst="rect">
            <a:avLst/>
          </a:prstGeom>
          <a:noFill/>
        </p:spPr>
        <p:txBody>
          <a:bodyPr wrap="none" rtlCol="0">
            <a:spAutoFit/>
          </a:bodyPr>
          <a:lstStyle/>
          <a:p>
            <a:r>
              <a:rPr lang="de-DE" dirty="0" smtClean="0">
                <a:solidFill>
                  <a:schemeClr val="accent1"/>
                </a:solidFill>
              </a:rPr>
              <a:t>Tagesform</a:t>
            </a:r>
            <a:endParaRPr lang="de-DE" dirty="0">
              <a:solidFill>
                <a:schemeClr val="accent1"/>
              </a:solidFill>
            </a:endParaRPr>
          </a:p>
        </p:txBody>
      </p:sp>
      <p:sp>
        <p:nvSpPr>
          <p:cNvPr id="32" name="Textfeld 31"/>
          <p:cNvSpPr txBox="1"/>
          <p:nvPr/>
        </p:nvSpPr>
        <p:spPr>
          <a:xfrm>
            <a:off x="8839020" y="4728711"/>
            <a:ext cx="1441420" cy="369332"/>
          </a:xfrm>
          <a:prstGeom prst="rect">
            <a:avLst/>
          </a:prstGeom>
          <a:noFill/>
        </p:spPr>
        <p:txBody>
          <a:bodyPr wrap="none" rtlCol="0">
            <a:spAutoFit/>
          </a:bodyPr>
          <a:lstStyle/>
          <a:p>
            <a:r>
              <a:rPr lang="de-DE" dirty="0" smtClean="0">
                <a:solidFill>
                  <a:schemeClr val="accent1"/>
                </a:solidFill>
              </a:rPr>
              <a:t>Freiwilligkeit</a:t>
            </a:r>
            <a:endParaRPr lang="de-DE" dirty="0">
              <a:solidFill>
                <a:schemeClr val="accent1"/>
              </a:solidFill>
            </a:endParaRPr>
          </a:p>
        </p:txBody>
      </p:sp>
      <p:sp>
        <p:nvSpPr>
          <p:cNvPr id="2" name="Foliennummernplatzhalter 1"/>
          <p:cNvSpPr>
            <a:spLocks noGrp="1"/>
          </p:cNvSpPr>
          <p:nvPr>
            <p:ph type="sldNum" sz="quarter" idx="4"/>
          </p:nvPr>
        </p:nvSpPr>
        <p:spPr/>
        <p:txBody>
          <a:bodyPr/>
          <a:lstStyle/>
          <a:p>
            <a:fld id="{D913B18B-D139-4864-AE91-16ECF2125E47}" type="slidenum">
              <a:rPr lang="de-DE" smtClean="0"/>
              <a:pPr/>
              <a:t>18</a:t>
            </a:fld>
            <a:endParaRPr lang="de-DE" dirty="0"/>
          </a:p>
        </p:txBody>
      </p:sp>
    </p:spTree>
    <p:extLst>
      <p:ext uri="{BB962C8B-B14F-4D97-AF65-F5344CB8AC3E}">
        <p14:creationId xmlns:p14="http://schemas.microsoft.com/office/powerpoint/2010/main" val="162728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372466" y="1844824"/>
            <a:ext cx="7340158" cy="3888432"/>
          </a:xfrm>
        </p:spPr>
        <p:txBody>
          <a:bodyPr>
            <a:normAutofit lnSpcReduction="10000"/>
          </a:bodyPr>
          <a:lstStyle/>
          <a:p>
            <a:pPr marL="0" lvl="1" indent="0">
              <a:spcAft>
                <a:spcPts val="1200"/>
              </a:spcAft>
              <a:buClr>
                <a:srgbClr val="9BBB59"/>
              </a:buClr>
              <a:buNone/>
              <a:defRPr/>
            </a:pPr>
            <a:r>
              <a:rPr lang="de-DE" sz="1800" dirty="0">
                <a:solidFill>
                  <a:schemeClr val="tx1"/>
                </a:solidFill>
              </a:rPr>
              <a:t>z.B. Kolleginnen und Kollegen, Vorgesetzte, Gutachterinnen und Gutachter</a:t>
            </a:r>
          </a:p>
          <a:p>
            <a:pPr marL="0" lvl="1" indent="0">
              <a:spcAft>
                <a:spcPts val="1200"/>
              </a:spcAft>
              <a:buClr>
                <a:srgbClr val="9BBB59"/>
              </a:buClr>
              <a:buNone/>
              <a:defRPr/>
            </a:pPr>
            <a:endParaRPr lang="de-DE" sz="1800" b="1" dirty="0">
              <a:solidFill>
                <a:schemeClr val="tx1"/>
              </a:solidFill>
            </a:endParaRPr>
          </a:p>
          <a:p>
            <a:pPr marL="0" lvl="1" indent="0">
              <a:spcAft>
                <a:spcPts val="1200"/>
              </a:spcAft>
              <a:buClr>
                <a:srgbClr val="9BBB59"/>
              </a:buClr>
              <a:buNone/>
              <a:defRPr/>
            </a:pPr>
            <a:r>
              <a:rPr lang="de-DE" sz="1800" b="1" dirty="0" smtClean="0">
                <a:solidFill>
                  <a:schemeClr val="tx1"/>
                </a:solidFill>
              </a:rPr>
              <a:t>(zumeist) homogene </a:t>
            </a:r>
            <a:r>
              <a:rPr lang="de-DE" sz="1800" b="1" dirty="0">
                <a:solidFill>
                  <a:schemeClr val="tx1"/>
                </a:solidFill>
              </a:rPr>
              <a:t>Vorkenntnisse und Fachwissen</a:t>
            </a:r>
          </a:p>
          <a:p>
            <a:pPr marL="0" indent="0">
              <a:buClr>
                <a:srgbClr val="97C01E"/>
              </a:buClr>
              <a:buNone/>
              <a:defRPr/>
            </a:pPr>
            <a:endParaRPr lang="de-DE" dirty="0" smtClean="0">
              <a:solidFill>
                <a:schemeClr val="tx1"/>
              </a:solidFill>
            </a:endParaRPr>
          </a:p>
          <a:p>
            <a:pPr marL="0" indent="0">
              <a:buClr>
                <a:srgbClr val="97C01E"/>
              </a:buClr>
              <a:buNone/>
              <a:defRPr/>
            </a:pPr>
            <a:endParaRPr lang="de-DE" dirty="0">
              <a:solidFill>
                <a:schemeClr val="tx1"/>
              </a:solidFill>
            </a:endParaRPr>
          </a:p>
          <a:p>
            <a:pPr marL="0" indent="0">
              <a:buClr>
                <a:srgbClr val="9BBB59"/>
              </a:buClr>
              <a:buNone/>
              <a:defRPr/>
            </a:pPr>
            <a:r>
              <a:rPr lang="de-DE" dirty="0">
                <a:solidFill>
                  <a:schemeClr val="tx1"/>
                </a:solidFill>
              </a:rPr>
              <a:t>Besondere Ansprüche an Inhalt und Darstellung:</a:t>
            </a:r>
          </a:p>
          <a:p>
            <a:pPr>
              <a:buClr>
                <a:srgbClr val="97C01E"/>
              </a:buClr>
              <a:buSzPct val="160000"/>
              <a:buBlip>
                <a:blip r:embed="rId3"/>
              </a:buBlip>
              <a:defRPr/>
            </a:pPr>
            <a:r>
              <a:rPr lang="de-DE" dirty="0" smtClean="0">
                <a:solidFill>
                  <a:schemeClr val="tx1"/>
                </a:solidFill>
              </a:rPr>
              <a:t>komplexere </a:t>
            </a:r>
            <a:r>
              <a:rPr lang="de-DE" dirty="0">
                <a:solidFill>
                  <a:schemeClr val="tx1"/>
                </a:solidFill>
              </a:rPr>
              <a:t>Sachverhalte </a:t>
            </a:r>
            <a:r>
              <a:rPr lang="de-DE" dirty="0" smtClean="0">
                <a:solidFill>
                  <a:schemeClr val="tx1"/>
                </a:solidFill>
              </a:rPr>
              <a:t>ausführlicher darstellen</a:t>
            </a:r>
            <a:endParaRPr lang="de-DE" dirty="0">
              <a:solidFill>
                <a:schemeClr val="tx1"/>
              </a:solidFill>
            </a:endParaRPr>
          </a:p>
          <a:p>
            <a:pPr>
              <a:buClr>
                <a:srgbClr val="97C01E"/>
              </a:buClr>
              <a:buSzPct val="160000"/>
              <a:buBlip>
                <a:blip r:embed="rId3"/>
              </a:buBlip>
              <a:defRPr/>
            </a:pPr>
            <a:r>
              <a:rPr lang="de-DE" dirty="0" smtClean="0">
                <a:solidFill>
                  <a:schemeClr val="tx1"/>
                </a:solidFill>
              </a:rPr>
              <a:t>Fokus </a:t>
            </a:r>
            <a:r>
              <a:rPr lang="de-DE" dirty="0">
                <a:solidFill>
                  <a:schemeClr val="tx1"/>
                </a:solidFill>
              </a:rPr>
              <a:t>auf Details und </a:t>
            </a:r>
            <a:r>
              <a:rPr lang="de-DE" dirty="0" smtClean="0">
                <a:solidFill>
                  <a:schemeClr val="tx1"/>
                </a:solidFill>
              </a:rPr>
              <a:t>Tiefenwissen</a:t>
            </a:r>
          </a:p>
          <a:p>
            <a:pPr>
              <a:buClr>
                <a:srgbClr val="97C01E"/>
              </a:buClr>
              <a:buSzPct val="160000"/>
              <a:buBlip>
                <a:blip r:embed="rId3"/>
              </a:buBlip>
              <a:defRPr/>
            </a:pPr>
            <a:r>
              <a:rPr lang="de-DE" dirty="0">
                <a:solidFill>
                  <a:schemeClr val="tx1"/>
                </a:solidFill>
              </a:rPr>
              <a:t>w</a:t>
            </a:r>
            <a:r>
              <a:rPr lang="de-DE" dirty="0" smtClean="0">
                <a:solidFill>
                  <a:schemeClr val="tx1"/>
                </a:solidFill>
              </a:rPr>
              <a:t>issenschaftliche Erkenntnisse gut absichern</a:t>
            </a:r>
            <a:endParaRPr lang="de-DE" dirty="0">
              <a:solidFill>
                <a:schemeClr val="tx1"/>
              </a:solidFill>
            </a:endParaRPr>
          </a:p>
          <a:p>
            <a:pPr>
              <a:buClr>
                <a:srgbClr val="9BBB59"/>
              </a:buClr>
              <a:buFont typeface="Wingdings" panose="05000000000000000000" pitchFamily="2" charset="2"/>
              <a:buChar char="Ø"/>
              <a:defRPr/>
            </a:pPr>
            <a:endParaRPr lang="de-DE" dirty="0">
              <a:solidFill>
                <a:schemeClr val="tx1"/>
              </a:solidFill>
            </a:endParaRPr>
          </a:p>
          <a:p>
            <a:pPr>
              <a:buClr>
                <a:srgbClr val="97C01E"/>
              </a:buClr>
              <a:buFont typeface="Wingdings" panose="05000000000000000000" pitchFamily="2" charset="2"/>
              <a:buChar char="Ø"/>
              <a:defRPr/>
            </a:pPr>
            <a:endParaRPr lang="de-DE" dirty="0">
              <a:solidFill>
                <a:schemeClr val="tx1"/>
              </a:solidFill>
            </a:endParaRPr>
          </a:p>
        </p:txBody>
      </p:sp>
      <p:sp>
        <p:nvSpPr>
          <p:cNvPr id="8" name="Rechteck 7"/>
          <p:cNvSpPr/>
          <p:nvPr/>
        </p:nvSpPr>
        <p:spPr>
          <a:xfrm>
            <a:off x="4295800" y="3356992"/>
            <a:ext cx="7421482" cy="369332"/>
          </a:xfrm>
          <a:prstGeom prst="rect">
            <a:avLst/>
          </a:prstGeom>
        </p:spPr>
        <p:txBody>
          <a:bodyPr wrap="square">
            <a:spAutoFit/>
          </a:bodyPr>
          <a:lstStyle/>
          <a:p>
            <a:pPr>
              <a:buClr>
                <a:srgbClr val="9BBB59"/>
              </a:buClr>
              <a:defRPr/>
            </a:pPr>
            <a:endParaRPr lang="de-DE" dirty="0"/>
          </a:p>
        </p:txBody>
      </p:sp>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l="40550" t="27951" r="27163" b="17450"/>
          <a:stretch/>
        </p:blipFill>
        <p:spPr>
          <a:xfrm>
            <a:off x="839416" y="1844824"/>
            <a:ext cx="2952328" cy="3744416"/>
          </a:xfrm>
          <a:prstGeom prst="rect">
            <a:avLst/>
          </a:prstGeom>
        </p:spPr>
      </p:pic>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l="40615" t="47195" r="34940" b="25644"/>
          <a:stretch/>
        </p:blipFill>
        <p:spPr>
          <a:xfrm>
            <a:off x="212244" y="283798"/>
            <a:ext cx="926779" cy="772316"/>
          </a:xfrm>
          <a:prstGeom prst="rect">
            <a:avLst/>
          </a:prstGeom>
        </p:spPr>
      </p:pic>
      <p:sp>
        <p:nvSpPr>
          <p:cNvPr id="11" name="Textplatzhalter 2"/>
          <p:cNvSpPr>
            <a:spLocks noGrp="1"/>
          </p:cNvSpPr>
          <p:nvPr>
            <p:ph type="body" sz="quarter" idx="4294967295"/>
          </p:nvPr>
        </p:nvSpPr>
        <p:spPr>
          <a:xfrm>
            <a:off x="1391080" y="680646"/>
            <a:ext cx="8449336" cy="374949"/>
          </a:xfrm>
          <a:prstGeom prst="rect">
            <a:avLst/>
          </a:prstGeom>
        </p:spPr>
        <p:txBody>
          <a:bodyPr>
            <a:normAutofit lnSpcReduction="10000"/>
          </a:bodyPr>
          <a:lstStyle/>
          <a:p>
            <a:pPr marL="0" indent="0">
              <a:buNone/>
            </a:pPr>
            <a:r>
              <a:rPr lang="de-DE" dirty="0" smtClean="0">
                <a:solidFill>
                  <a:schemeClr val="accent1"/>
                </a:solidFill>
              </a:rPr>
              <a:t>Hauptzielgruppen in den Ingenieurwissenschaften: Fachpublikum</a:t>
            </a:r>
            <a:endParaRPr lang="de-DE" dirty="0">
              <a:solidFill>
                <a:schemeClr val="accent1"/>
              </a:solidFill>
            </a:endParaRP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ZIELGRUPPENADAPTION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cxnSp>
        <p:nvCxnSpPr>
          <p:cNvPr id="4" name="Gerader Verbinder 3"/>
          <p:cNvCxnSpPr/>
          <p:nvPr/>
        </p:nvCxnSpPr>
        <p:spPr>
          <a:xfrm>
            <a:off x="4367808" y="3573016"/>
            <a:ext cx="5832648" cy="0"/>
          </a:xfrm>
          <a:prstGeom prst="line">
            <a:avLst/>
          </a:prstGeom>
          <a:ln w="34925">
            <a:solidFill>
              <a:srgbClr val="98C01D"/>
            </a:solidFill>
          </a:ln>
        </p:spPr>
        <p:style>
          <a:lnRef idx="1">
            <a:schemeClr val="accent1"/>
          </a:lnRef>
          <a:fillRef idx="0">
            <a:schemeClr val="accent1"/>
          </a:fillRef>
          <a:effectRef idx="0">
            <a:schemeClr val="accent1"/>
          </a:effectRef>
          <a:fontRef idx="minor">
            <a:schemeClr val="tx1"/>
          </a:fontRef>
        </p:style>
      </p:cxnSp>
      <p:sp>
        <p:nvSpPr>
          <p:cNvPr id="3" name="Foliennummernplatzhalter 2"/>
          <p:cNvSpPr>
            <a:spLocks noGrp="1"/>
          </p:cNvSpPr>
          <p:nvPr>
            <p:ph type="sldNum" sz="quarter" idx="4"/>
          </p:nvPr>
        </p:nvSpPr>
        <p:spPr/>
        <p:txBody>
          <a:bodyPr/>
          <a:lstStyle/>
          <a:p>
            <a:fld id="{D913B18B-D139-4864-AE91-16ECF2125E47}" type="slidenum">
              <a:rPr lang="de-DE" smtClean="0"/>
              <a:pPr/>
              <a:t>19</a:t>
            </a:fld>
            <a:endParaRPr lang="de-DE" dirty="0"/>
          </a:p>
        </p:txBody>
      </p:sp>
    </p:spTree>
    <p:extLst>
      <p:ext uri="{BB962C8B-B14F-4D97-AF65-F5344CB8AC3E}">
        <p14:creationId xmlns:p14="http://schemas.microsoft.com/office/powerpoint/2010/main" val="34367707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r Verbinder 3"/>
          <p:cNvCxnSpPr/>
          <p:nvPr/>
        </p:nvCxnSpPr>
        <p:spPr>
          <a:xfrm>
            <a:off x="-1" y="3773240"/>
            <a:ext cx="1219041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p:nvPicPr>
        <p:blipFill rotWithShape="1">
          <a:blip r:embed="rId3" cstate="print">
            <a:extLst>
              <a:ext uri="{28A0092B-C50C-407E-A947-70E740481C1C}">
                <a14:useLocalDpi xmlns:a14="http://schemas.microsoft.com/office/drawing/2010/main" val="0"/>
              </a:ext>
            </a:extLst>
          </a:blip>
          <a:srcRect l="38897" t="34218" r="32584" b="13959"/>
          <a:stretch/>
        </p:blipFill>
        <p:spPr>
          <a:xfrm>
            <a:off x="2332501" y="2768932"/>
            <a:ext cx="1512168" cy="2060842"/>
          </a:xfrm>
          <a:prstGeom prst="rect">
            <a:avLst/>
          </a:prstGeom>
        </p:spPr>
      </p:pic>
      <p:pic>
        <p:nvPicPr>
          <p:cNvPr id="21" name="Grafik 20"/>
          <p:cNvPicPr>
            <a:picLocks noChangeAspect="1"/>
          </p:cNvPicPr>
          <p:nvPr/>
        </p:nvPicPr>
        <p:blipFill rotWithShape="1">
          <a:blip r:embed="rId4" cstate="print">
            <a:extLst>
              <a:ext uri="{28A0092B-C50C-407E-A947-70E740481C1C}">
                <a14:useLocalDpi xmlns:a14="http://schemas.microsoft.com/office/drawing/2010/main" val="0"/>
              </a:ext>
            </a:extLst>
          </a:blip>
          <a:srcRect l="33195" r="32556"/>
          <a:stretch/>
        </p:blipFill>
        <p:spPr>
          <a:xfrm>
            <a:off x="4322088" y="2187692"/>
            <a:ext cx="1584176" cy="3469186"/>
          </a:xfrm>
          <a:prstGeom prst="rect">
            <a:avLst/>
          </a:prstGeom>
        </p:spPr>
      </p:pic>
      <p:pic>
        <p:nvPicPr>
          <p:cNvPr id="19" name="Grafik 18"/>
          <p:cNvPicPr>
            <a:picLocks noChangeAspect="1"/>
          </p:cNvPicPr>
          <p:nvPr/>
        </p:nvPicPr>
        <p:blipFill rotWithShape="1">
          <a:blip r:embed="rId5" cstate="print">
            <a:extLst>
              <a:ext uri="{28A0092B-C50C-407E-A947-70E740481C1C}">
                <a14:useLocalDpi xmlns:a14="http://schemas.microsoft.com/office/drawing/2010/main" val="0"/>
              </a:ext>
            </a:extLst>
          </a:blip>
          <a:srcRect l="43239" r="20113"/>
          <a:stretch/>
        </p:blipFill>
        <p:spPr>
          <a:xfrm>
            <a:off x="6364040" y="2060848"/>
            <a:ext cx="1609344" cy="3242049"/>
          </a:xfrm>
          <a:prstGeom prst="rect">
            <a:avLst/>
          </a:prstGeom>
        </p:spPr>
      </p:pic>
      <p:pic>
        <p:nvPicPr>
          <p:cNvPr id="18" name="Grafik 17"/>
          <p:cNvPicPr>
            <a:picLocks noChangeAspect="1"/>
          </p:cNvPicPr>
          <p:nvPr/>
        </p:nvPicPr>
        <p:blipFill rotWithShape="1">
          <a:blip r:embed="rId6" cstate="print">
            <a:extLst>
              <a:ext uri="{28A0092B-C50C-407E-A947-70E740481C1C}">
                <a14:useLocalDpi xmlns:a14="http://schemas.microsoft.com/office/drawing/2010/main" val="0"/>
              </a:ext>
            </a:extLst>
          </a:blip>
          <a:srcRect l="36249" r="24934"/>
          <a:stretch/>
        </p:blipFill>
        <p:spPr>
          <a:xfrm>
            <a:off x="8413858" y="2213744"/>
            <a:ext cx="1584177" cy="3060860"/>
          </a:xfrm>
          <a:prstGeom prst="rect">
            <a:avLst/>
          </a:prstGeom>
        </p:spPr>
      </p:pic>
      <p:pic>
        <p:nvPicPr>
          <p:cNvPr id="16" name="Grafik 15"/>
          <p:cNvPicPr>
            <a:picLocks noChangeAspect="1"/>
          </p:cNvPicPr>
          <p:nvPr/>
        </p:nvPicPr>
        <p:blipFill rotWithShape="1">
          <a:blip r:embed="rId7" cstate="print">
            <a:extLst>
              <a:ext uri="{28A0092B-C50C-407E-A947-70E740481C1C}">
                <a14:useLocalDpi xmlns:a14="http://schemas.microsoft.com/office/drawing/2010/main" val="0"/>
              </a:ext>
            </a:extLst>
          </a:blip>
          <a:srcRect l="21513" t="22702" r="6310" b="31946"/>
          <a:stretch/>
        </p:blipFill>
        <p:spPr>
          <a:xfrm>
            <a:off x="10416480" y="3399643"/>
            <a:ext cx="1656184" cy="780503"/>
          </a:xfrm>
          <a:prstGeom prst="rect">
            <a:avLst/>
          </a:prstGeom>
        </p:spPr>
      </p:pic>
      <p:pic>
        <p:nvPicPr>
          <p:cNvPr id="2" name="Grafik 1"/>
          <p:cNvPicPr>
            <a:picLocks noChangeAspect="1"/>
          </p:cNvPicPr>
          <p:nvPr/>
        </p:nvPicPr>
        <p:blipFill rotWithShape="1">
          <a:blip r:embed="rId8" cstate="print">
            <a:extLst>
              <a:ext uri="{28A0092B-C50C-407E-A947-70E740481C1C}">
                <a14:useLocalDpi xmlns:a14="http://schemas.microsoft.com/office/drawing/2010/main" val="0"/>
              </a:ext>
            </a:extLst>
          </a:blip>
          <a:srcRect l="35038" t="39500" r="37400" b="38450"/>
          <a:stretch/>
        </p:blipFill>
        <p:spPr>
          <a:xfrm>
            <a:off x="225015" y="3303717"/>
            <a:ext cx="1648801" cy="989281"/>
          </a:xfrm>
          <a:prstGeom prst="rect">
            <a:avLst/>
          </a:prstGeom>
        </p:spPr>
      </p:pic>
      <p:sp>
        <p:nvSpPr>
          <p:cNvPr id="5" name="Titel 4"/>
          <p:cNvSpPr>
            <a:spLocks noGrp="1"/>
          </p:cNvSpPr>
          <p:nvPr>
            <p:ph type="title"/>
          </p:nvPr>
        </p:nvSpPr>
        <p:spPr/>
        <p:txBody>
          <a:bodyPr/>
          <a:lstStyle/>
          <a:p>
            <a:r>
              <a:rPr lang="de-DE" dirty="0" smtClean="0"/>
              <a:t>INHALT &amp; ABLAUF</a:t>
            </a:r>
            <a:endParaRPr lang="de-DE" dirty="0"/>
          </a:p>
        </p:txBody>
      </p:sp>
      <p:sp>
        <p:nvSpPr>
          <p:cNvPr id="6" name="Textfeld 5"/>
          <p:cNvSpPr txBox="1"/>
          <p:nvPr/>
        </p:nvSpPr>
        <p:spPr>
          <a:xfrm>
            <a:off x="-96688" y="2272685"/>
            <a:ext cx="2184210" cy="400110"/>
          </a:xfrm>
          <a:prstGeom prst="rect">
            <a:avLst/>
          </a:prstGeom>
          <a:noFill/>
        </p:spPr>
        <p:txBody>
          <a:bodyPr wrap="square" rtlCol="0">
            <a:spAutoFit/>
          </a:bodyPr>
          <a:lstStyle/>
          <a:p>
            <a:pPr algn="ctr"/>
            <a:r>
              <a:rPr lang="de-DE" sz="2000" dirty="0" smtClean="0"/>
              <a:t>Einleitung</a:t>
            </a:r>
            <a:endParaRPr lang="de-DE" sz="2000" dirty="0"/>
          </a:p>
        </p:txBody>
      </p:sp>
      <p:sp>
        <p:nvSpPr>
          <p:cNvPr id="7" name="Textfeld 6"/>
          <p:cNvSpPr txBox="1"/>
          <p:nvPr/>
        </p:nvSpPr>
        <p:spPr>
          <a:xfrm>
            <a:off x="1991544" y="2118797"/>
            <a:ext cx="2184210" cy="707886"/>
          </a:xfrm>
          <a:prstGeom prst="rect">
            <a:avLst/>
          </a:prstGeom>
          <a:noFill/>
        </p:spPr>
        <p:txBody>
          <a:bodyPr wrap="square" rtlCol="0">
            <a:spAutoFit/>
          </a:bodyPr>
          <a:lstStyle/>
          <a:p>
            <a:pPr algn="ctr"/>
            <a:r>
              <a:rPr lang="de-DE" sz="2000" dirty="0" smtClean="0"/>
              <a:t>Zielgruppen-adaption</a:t>
            </a:r>
            <a:endParaRPr lang="de-DE" sz="2000" dirty="0"/>
          </a:p>
        </p:txBody>
      </p:sp>
      <p:sp>
        <p:nvSpPr>
          <p:cNvPr id="8" name="Textfeld 7"/>
          <p:cNvSpPr txBox="1"/>
          <p:nvPr/>
        </p:nvSpPr>
        <p:spPr>
          <a:xfrm>
            <a:off x="4007768" y="2272685"/>
            <a:ext cx="2184210" cy="400110"/>
          </a:xfrm>
          <a:prstGeom prst="rect">
            <a:avLst/>
          </a:prstGeom>
          <a:noFill/>
        </p:spPr>
        <p:txBody>
          <a:bodyPr wrap="square" rtlCol="0">
            <a:spAutoFit/>
          </a:bodyPr>
          <a:lstStyle/>
          <a:p>
            <a:pPr algn="ctr"/>
            <a:r>
              <a:rPr lang="de-DE" sz="2000" dirty="0" smtClean="0"/>
              <a:t>Grundlagen</a:t>
            </a:r>
            <a:endParaRPr lang="de-DE" sz="2000" dirty="0"/>
          </a:p>
        </p:txBody>
      </p:sp>
      <p:sp>
        <p:nvSpPr>
          <p:cNvPr id="9" name="Textfeld 8"/>
          <p:cNvSpPr txBox="1"/>
          <p:nvPr/>
        </p:nvSpPr>
        <p:spPr>
          <a:xfrm>
            <a:off x="5752416" y="2272685"/>
            <a:ext cx="2746706" cy="400110"/>
          </a:xfrm>
          <a:prstGeom prst="rect">
            <a:avLst/>
          </a:prstGeom>
          <a:noFill/>
        </p:spPr>
        <p:txBody>
          <a:bodyPr wrap="square" rtlCol="0">
            <a:spAutoFit/>
          </a:bodyPr>
          <a:lstStyle/>
          <a:p>
            <a:pPr algn="ctr"/>
            <a:r>
              <a:rPr lang="de-DE" sz="2000" dirty="0" smtClean="0"/>
              <a:t>Schreiben</a:t>
            </a:r>
          </a:p>
        </p:txBody>
      </p:sp>
      <p:sp>
        <p:nvSpPr>
          <p:cNvPr id="11" name="Ellipse 4"/>
          <p:cNvSpPr/>
          <p:nvPr/>
        </p:nvSpPr>
        <p:spPr>
          <a:xfrm>
            <a:off x="227528"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7" name="Textfeld 16"/>
          <p:cNvSpPr txBox="1"/>
          <p:nvPr/>
        </p:nvSpPr>
        <p:spPr>
          <a:xfrm>
            <a:off x="10499611" y="2272685"/>
            <a:ext cx="1501045" cy="400110"/>
          </a:xfrm>
          <a:prstGeom prst="rect">
            <a:avLst/>
          </a:prstGeom>
          <a:noFill/>
        </p:spPr>
        <p:txBody>
          <a:bodyPr wrap="square" rtlCol="0">
            <a:spAutoFit/>
          </a:bodyPr>
          <a:lstStyle/>
          <a:p>
            <a:pPr algn="ctr"/>
            <a:r>
              <a:rPr lang="de-DE" sz="2000" dirty="0" smtClean="0"/>
              <a:t>Abschluss</a:t>
            </a:r>
            <a:endParaRPr lang="de-DE" sz="2000" dirty="0"/>
          </a:p>
        </p:txBody>
      </p:sp>
      <p:sp>
        <p:nvSpPr>
          <p:cNvPr id="24" name="Textfeld 23"/>
          <p:cNvSpPr txBox="1"/>
          <p:nvPr/>
        </p:nvSpPr>
        <p:spPr>
          <a:xfrm>
            <a:off x="8327592" y="2272685"/>
            <a:ext cx="1728848" cy="400110"/>
          </a:xfrm>
          <a:prstGeom prst="rect">
            <a:avLst/>
          </a:prstGeom>
          <a:noFill/>
        </p:spPr>
        <p:txBody>
          <a:bodyPr wrap="square" rtlCol="0">
            <a:spAutoFit/>
          </a:bodyPr>
          <a:lstStyle/>
          <a:p>
            <a:pPr algn="ctr"/>
            <a:r>
              <a:rPr lang="de-DE" sz="2000" dirty="0" smtClean="0"/>
              <a:t>Präsentieren</a:t>
            </a:r>
            <a:endParaRPr lang="de-DE" sz="2000" dirty="0"/>
          </a:p>
        </p:txBody>
      </p:sp>
      <p:sp>
        <p:nvSpPr>
          <p:cNvPr id="37" name="Ellipse 4"/>
          <p:cNvSpPr/>
          <p:nvPr/>
        </p:nvSpPr>
        <p:spPr>
          <a:xfrm>
            <a:off x="6353384"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8" name="Ellipse 4"/>
          <p:cNvSpPr/>
          <p:nvPr/>
        </p:nvSpPr>
        <p:spPr>
          <a:xfrm>
            <a:off x="4311432"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9" name="Ellipse 4"/>
          <p:cNvSpPr/>
          <p:nvPr/>
        </p:nvSpPr>
        <p:spPr>
          <a:xfrm>
            <a:off x="2269480"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1" name="Ellipse 4"/>
          <p:cNvSpPr/>
          <p:nvPr/>
        </p:nvSpPr>
        <p:spPr>
          <a:xfrm>
            <a:off x="10437287"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8" name="Ellipse 4"/>
          <p:cNvSpPr/>
          <p:nvPr/>
        </p:nvSpPr>
        <p:spPr>
          <a:xfrm>
            <a:off x="8395336"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2</a:t>
            </a:fld>
            <a:endParaRPr lang="de-DE" dirty="0"/>
          </a:p>
        </p:txBody>
      </p:sp>
    </p:spTree>
    <p:extLst>
      <p:ext uri="{BB962C8B-B14F-4D97-AF65-F5344CB8AC3E}">
        <p14:creationId xmlns:p14="http://schemas.microsoft.com/office/powerpoint/2010/main" val="4280152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503379" y="1956347"/>
            <a:ext cx="7104789" cy="4280965"/>
          </a:xfrm>
        </p:spPr>
        <p:txBody>
          <a:bodyPr>
            <a:normAutofit/>
          </a:bodyPr>
          <a:lstStyle/>
          <a:p>
            <a:pPr marL="0" lvl="1" indent="0">
              <a:spcAft>
                <a:spcPts val="600"/>
              </a:spcAft>
              <a:buClr>
                <a:srgbClr val="9BBB59"/>
              </a:buClr>
              <a:buNone/>
              <a:defRPr/>
            </a:pPr>
            <a:r>
              <a:rPr lang="de-DE" sz="1800" dirty="0">
                <a:solidFill>
                  <a:schemeClr val="tx1"/>
                </a:solidFill>
              </a:rPr>
              <a:t>z.B. Kundinnen und Kunden, Drittmittelgebende</a:t>
            </a:r>
          </a:p>
          <a:p>
            <a:pPr marL="0" lvl="1" indent="0">
              <a:spcAft>
                <a:spcPts val="600"/>
              </a:spcAft>
              <a:buClr>
                <a:srgbClr val="9BBB59"/>
              </a:buClr>
              <a:buNone/>
              <a:defRPr/>
            </a:pPr>
            <a:endParaRPr lang="de-DE" sz="1800" b="1" dirty="0" smtClean="0">
              <a:solidFill>
                <a:schemeClr val="tx1"/>
              </a:solidFill>
            </a:endParaRPr>
          </a:p>
          <a:p>
            <a:pPr marL="0" lvl="1" indent="0">
              <a:spcAft>
                <a:spcPts val="600"/>
              </a:spcAft>
              <a:buClr>
                <a:srgbClr val="9BBB59"/>
              </a:buClr>
              <a:buNone/>
              <a:defRPr/>
            </a:pPr>
            <a:r>
              <a:rPr lang="de-DE" sz="1800" b="1" dirty="0">
                <a:solidFill>
                  <a:schemeClr val="tx1"/>
                </a:solidFill>
              </a:rPr>
              <a:t>h</a:t>
            </a:r>
            <a:r>
              <a:rPr lang="de-DE" sz="1800" b="1" dirty="0" smtClean="0">
                <a:solidFill>
                  <a:schemeClr val="tx1"/>
                </a:solidFill>
              </a:rPr>
              <a:t>eterogene </a:t>
            </a:r>
            <a:r>
              <a:rPr lang="de-DE" sz="1800" b="1" dirty="0">
                <a:solidFill>
                  <a:schemeClr val="tx1"/>
                </a:solidFill>
              </a:rPr>
              <a:t>Vorkenntnisse und </a:t>
            </a:r>
            <a:r>
              <a:rPr lang="de-DE" sz="1800" b="1" dirty="0" smtClean="0">
                <a:solidFill>
                  <a:schemeClr val="tx1"/>
                </a:solidFill>
              </a:rPr>
              <a:t>Fachwissen</a:t>
            </a:r>
            <a:endParaRPr lang="de-DE" dirty="0" smtClean="0">
              <a:solidFill>
                <a:schemeClr val="tx1"/>
              </a:solidFill>
            </a:endParaRPr>
          </a:p>
          <a:p>
            <a:pPr marL="0" indent="0">
              <a:buClr>
                <a:srgbClr val="9BBB59"/>
              </a:buClr>
              <a:buNone/>
              <a:defRPr/>
            </a:pPr>
            <a:endParaRPr lang="de-DE" dirty="0">
              <a:solidFill>
                <a:schemeClr val="tx1"/>
              </a:solidFill>
            </a:endParaRPr>
          </a:p>
          <a:p>
            <a:pPr marL="0" indent="0">
              <a:buClr>
                <a:srgbClr val="9BBB59"/>
              </a:buClr>
              <a:buNone/>
              <a:defRPr/>
            </a:pPr>
            <a:r>
              <a:rPr lang="de-DE" dirty="0">
                <a:solidFill>
                  <a:schemeClr val="tx1"/>
                </a:solidFill>
              </a:rPr>
              <a:t>Besondere Ansprüche an Inhalt und Darstellung:</a:t>
            </a:r>
          </a:p>
          <a:p>
            <a:pPr>
              <a:buClr>
                <a:srgbClr val="97C01E"/>
              </a:buClr>
              <a:buBlip>
                <a:blip r:embed="rId3"/>
              </a:buBlip>
              <a:defRPr/>
            </a:pPr>
            <a:r>
              <a:rPr lang="de-DE" dirty="0" smtClean="0">
                <a:solidFill>
                  <a:schemeClr val="tx1"/>
                </a:solidFill>
              </a:rPr>
              <a:t>keine </a:t>
            </a:r>
            <a:r>
              <a:rPr lang="de-DE" dirty="0">
                <a:solidFill>
                  <a:schemeClr val="tx1"/>
                </a:solidFill>
              </a:rPr>
              <a:t>„Sendung mit der Maus“, kein fachliches Kauderwelsch</a:t>
            </a:r>
          </a:p>
          <a:p>
            <a:pPr>
              <a:buClr>
                <a:srgbClr val="97C01E"/>
              </a:buClr>
              <a:buBlip>
                <a:blip r:embed="rId3"/>
              </a:buBlip>
              <a:defRPr/>
            </a:pPr>
            <a:r>
              <a:rPr lang="de-DE" dirty="0" smtClean="0">
                <a:solidFill>
                  <a:schemeClr val="tx1"/>
                </a:solidFill>
              </a:rPr>
              <a:t>Texte mehrstufig aufbauen:</a:t>
            </a:r>
          </a:p>
          <a:p>
            <a:pPr lvl="1">
              <a:buClr>
                <a:srgbClr val="97C01E"/>
              </a:buClr>
              <a:buFont typeface="+mj-lt"/>
              <a:buAutoNum type="arabicPeriod"/>
              <a:defRPr/>
            </a:pPr>
            <a:r>
              <a:rPr lang="de-DE" sz="1800" dirty="0" smtClean="0">
                <a:solidFill>
                  <a:schemeClr val="tx1"/>
                </a:solidFill>
              </a:rPr>
              <a:t>Abstract/Einleitung</a:t>
            </a:r>
            <a:r>
              <a:rPr lang="de-DE" sz="1800" dirty="0">
                <a:solidFill>
                  <a:schemeClr val="tx1"/>
                </a:solidFill>
              </a:rPr>
              <a:t>: was für </a:t>
            </a:r>
            <a:r>
              <a:rPr lang="de-DE" sz="1800" dirty="0" smtClean="0">
                <a:solidFill>
                  <a:schemeClr val="tx1"/>
                </a:solidFill>
              </a:rPr>
              <a:t>alle </a:t>
            </a:r>
            <a:r>
              <a:rPr lang="de-DE" sz="1800" dirty="0">
                <a:solidFill>
                  <a:schemeClr val="tx1"/>
                </a:solidFill>
              </a:rPr>
              <a:t>wichtig </a:t>
            </a:r>
            <a:r>
              <a:rPr lang="de-DE" sz="1800" dirty="0" smtClean="0">
                <a:solidFill>
                  <a:schemeClr val="tx1"/>
                </a:solidFill>
              </a:rPr>
              <a:t>ist</a:t>
            </a:r>
          </a:p>
          <a:p>
            <a:pPr lvl="1">
              <a:buClr>
                <a:srgbClr val="97C01E"/>
              </a:buClr>
              <a:buFont typeface="+mj-lt"/>
              <a:buAutoNum type="arabicPeriod"/>
              <a:defRPr/>
            </a:pPr>
            <a:r>
              <a:rPr lang="de-DE" sz="1800" dirty="0" smtClean="0">
                <a:solidFill>
                  <a:schemeClr val="tx1"/>
                </a:solidFill>
              </a:rPr>
              <a:t>Daten/Details: </a:t>
            </a:r>
            <a:r>
              <a:rPr lang="de-DE" sz="1800" dirty="0">
                <a:solidFill>
                  <a:schemeClr val="tx1"/>
                </a:solidFill>
              </a:rPr>
              <a:t>was für manche relevant </a:t>
            </a:r>
            <a:r>
              <a:rPr lang="de-DE" sz="1800" dirty="0" smtClean="0">
                <a:solidFill>
                  <a:schemeClr val="tx1"/>
                </a:solidFill>
              </a:rPr>
              <a:t>ist</a:t>
            </a:r>
          </a:p>
          <a:p>
            <a:pPr lvl="1">
              <a:buClr>
                <a:srgbClr val="97C01E"/>
              </a:buClr>
              <a:buFont typeface="+mj-lt"/>
              <a:buAutoNum type="arabicPeriod"/>
              <a:defRPr/>
            </a:pPr>
            <a:r>
              <a:rPr lang="de-DE" sz="1800" dirty="0" smtClean="0">
                <a:solidFill>
                  <a:schemeClr val="tx1"/>
                </a:solidFill>
              </a:rPr>
              <a:t>ggf</a:t>
            </a:r>
            <a:r>
              <a:rPr lang="de-DE" sz="1800" dirty="0">
                <a:solidFill>
                  <a:schemeClr val="tx1"/>
                </a:solidFill>
              </a:rPr>
              <a:t>. sehr spezielle Informationen als </a:t>
            </a:r>
            <a:r>
              <a:rPr lang="de-DE" sz="1800" dirty="0" smtClean="0">
                <a:solidFill>
                  <a:schemeClr val="tx1"/>
                </a:solidFill>
              </a:rPr>
              <a:t>Anhang</a:t>
            </a:r>
            <a:endParaRPr lang="de-DE" sz="1800" dirty="0">
              <a:solidFill>
                <a:schemeClr val="tx1"/>
              </a:solidFill>
            </a:endParaRPr>
          </a:p>
          <a:p>
            <a:pPr>
              <a:buClr>
                <a:srgbClr val="97C01E"/>
              </a:buClr>
              <a:buFont typeface="Arial" panose="020B0604020202020204" pitchFamily="34" charset="0"/>
              <a:buChar char="•"/>
              <a:defRPr/>
            </a:pPr>
            <a:endParaRPr lang="de-DE" dirty="0">
              <a:solidFill>
                <a:schemeClr val="tx1"/>
              </a:solidFill>
            </a:endParaRPr>
          </a:p>
        </p:txBody>
      </p:sp>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l="34250" t="22700" r="41338" b="40551"/>
          <a:stretch/>
        </p:blipFill>
        <p:spPr>
          <a:xfrm>
            <a:off x="7536160" y="1333800"/>
            <a:ext cx="3960440" cy="4471464"/>
          </a:xfrm>
          <a:prstGeom prst="rect">
            <a:avLst/>
          </a:prstGeom>
        </p:spPr>
      </p:pic>
      <p:pic>
        <p:nvPicPr>
          <p:cNvPr id="9" name="Grafik 8"/>
          <p:cNvPicPr>
            <a:picLocks noChangeAspect="1"/>
          </p:cNvPicPr>
          <p:nvPr/>
        </p:nvPicPr>
        <p:blipFill rotWithShape="1">
          <a:blip r:embed="rId5" cstate="print">
            <a:extLst>
              <a:ext uri="{28A0092B-C50C-407E-A947-70E740481C1C}">
                <a14:useLocalDpi xmlns:a14="http://schemas.microsoft.com/office/drawing/2010/main" val="0"/>
              </a:ext>
            </a:extLst>
          </a:blip>
          <a:srcRect l="40615" t="47195" r="34940" b="25644"/>
          <a:stretch/>
        </p:blipFill>
        <p:spPr>
          <a:xfrm>
            <a:off x="212244" y="283798"/>
            <a:ext cx="926779" cy="772316"/>
          </a:xfrm>
          <a:prstGeom prst="rect">
            <a:avLst/>
          </a:prstGeom>
        </p:spPr>
      </p:pic>
      <p:sp>
        <p:nvSpPr>
          <p:cNvPr id="10" name="Textplatzhalter 2"/>
          <p:cNvSpPr>
            <a:spLocks noGrp="1"/>
          </p:cNvSpPr>
          <p:nvPr>
            <p:ph type="body" sz="quarter" idx="4294967295"/>
          </p:nvPr>
        </p:nvSpPr>
        <p:spPr>
          <a:xfrm>
            <a:off x="1391080" y="680646"/>
            <a:ext cx="8665360" cy="374949"/>
          </a:xfrm>
          <a:prstGeom prst="rect">
            <a:avLst/>
          </a:prstGeom>
        </p:spPr>
        <p:txBody>
          <a:bodyPr>
            <a:normAutofit lnSpcReduction="10000"/>
          </a:bodyPr>
          <a:lstStyle/>
          <a:p>
            <a:pPr marL="0" indent="0">
              <a:buNone/>
            </a:pPr>
            <a:r>
              <a:rPr lang="de-DE" dirty="0">
                <a:solidFill>
                  <a:schemeClr val="accent1"/>
                </a:solidFill>
              </a:rPr>
              <a:t>Hauptzielgruppen in den Ingenieurwissenschaften: </a:t>
            </a:r>
            <a:r>
              <a:rPr lang="de-DE" dirty="0" smtClean="0">
                <a:solidFill>
                  <a:schemeClr val="accent1"/>
                </a:solidFill>
              </a:rPr>
              <a:t>Wirtschaft</a:t>
            </a:r>
            <a:endParaRPr lang="de-DE" dirty="0">
              <a:solidFill>
                <a:schemeClr val="accent1"/>
              </a:solidFill>
            </a:endParaRPr>
          </a:p>
          <a:p>
            <a:pPr marL="0" indent="0">
              <a:buNone/>
            </a:pPr>
            <a:endParaRPr lang="de-DE" dirty="0">
              <a:solidFill>
                <a:schemeClr val="accent1"/>
              </a:solidFill>
            </a:endParaRPr>
          </a:p>
        </p:txBody>
      </p:sp>
      <p:sp>
        <p:nvSpPr>
          <p:cNvPr id="11"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ZIELGRUPPENADAPTION</a:t>
            </a:r>
            <a:endParaRPr lang="de-DE" dirty="0"/>
          </a:p>
        </p:txBody>
      </p:sp>
      <p:sp>
        <p:nvSpPr>
          <p:cNvPr id="12"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cxnSp>
        <p:nvCxnSpPr>
          <p:cNvPr id="13" name="Gerader Verbinder 12"/>
          <p:cNvCxnSpPr/>
          <p:nvPr/>
        </p:nvCxnSpPr>
        <p:spPr>
          <a:xfrm>
            <a:off x="479376" y="3212976"/>
            <a:ext cx="4968552" cy="0"/>
          </a:xfrm>
          <a:prstGeom prst="line">
            <a:avLst/>
          </a:prstGeom>
          <a:ln w="34925">
            <a:solidFill>
              <a:srgbClr val="98C01D"/>
            </a:solidFill>
          </a:ln>
        </p:spPr>
        <p:style>
          <a:lnRef idx="1">
            <a:schemeClr val="accent1"/>
          </a:lnRef>
          <a:fillRef idx="0">
            <a:schemeClr val="accent1"/>
          </a:fillRef>
          <a:effectRef idx="0">
            <a:schemeClr val="accent1"/>
          </a:effectRef>
          <a:fontRef idx="minor">
            <a:schemeClr val="tx1"/>
          </a:fontRef>
        </p:style>
      </p:cxnSp>
      <p:sp>
        <p:nvSpPr>
          <p:cNvPr id="3" name="Foliennummernplatzhalter 2"/>
          <p:cNvSpPr>
            <a:spLocks noGrp="1"/>
          </p:cNvSpPr>
          <p:nvPr>
            <p:ph type="sldNum" sz="quarter" idx="4"/>
          </p:nvPr>
        </p:nvSpPr>
        <p:spPr/>
        <p:txBody>
          <a:bodyPr/>
          <a:lstStyle/>
          <a:p>
            <a:fld id="{D913B18B-D139-4864-AE91-16ECF2125E47}" type="slidenum">
              <a:rPr lang="de-DE" smtClean="0"/>
              <a:pPr/>
              <a:t>20</a:t>
            </a:fld>
            <a:endParaRPr lang="de-DE" dirty="0"/>
          </a:p>
        </p:txBody>
      </p:sp>
    </p:spTree>
    <p:extLst>
      <p:ext uri="{BB962C8B-B14F-4D97-AF65-F5344CB8AC3E}">
        <p14:creationId xmlns:p14="http://schemas.microsoft.com/office/powerpoint/2010/main" val="29755913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37400" t="41600" r="32675" b="27951"/>
          <a:stretch/>
        </p:blipFill>
        <p:spPr>
          <a:xfrm rot="21171350">
            <a:off x="627768" y="3082420"/>
            <a:ext cx="3860118" cy="2945879"/>
          </a:xfrm>
          <a:prstGeom prst="rect">
            <a:avLst/>
          </a:prstGeom>
        </p:spPr>
      </p:pic>
      <p:sp>
        <p:nvSpPr>
          <p:cNvPr id="2" name="Inhaltsplatzhalter 1"/>
          <p:cNvSpPr>
            <a:spLocks noGrp="1"/>
          </p:cNvSpPr>
          <p:nvPr>
            <p:ph idx="1"/>
          </p:nvPr>
        </p:nvSpPr>
        <p:spPr>
          <a:xfrm>
            <a:off x="335360" y="1556792"/>
            <a:ext cx="7056784" cy="4824536"/>
          </a:xfrm>
        </p:spPr>
        <p:txBody>
          <a:bodyPr/>
          <a:lstStyle/>
          <a:p>
            <a:pPr marL="0" lvl="1" indent="0">
              <a:spcAft>
                <a:spcPts val="600"/>
              </a:spcAft>
              <a:buClr>
                <a:srgbClr val="9BBB59"/>
              </a:buClr>
              <a:buNone/>
              <a:defRPr/>
            </a:pPr>
            <a:r>
              <a:rPr lang="de-DE" sz="1800" dirty="0">
                <a:solidFill>
                  <a:schemeClr val="tx1"/>
                </a:solidFill>
              </a:rPr>
              <a:t>z.B. breite Öffentlichkeit, </a:t>
            </a:r>
            <a:r>
              <a:rPr lang="de-DE" sz="1800" dirty="0" smtClean="0">
                <a:solidFill>
                  <a:schemeClr val="tx1"/>
                </a:solidFill>
              </a:rPr>
              <a:t>Politik</a:t>
            </a:r>
          </a:p>
          <a:p>
            <a:pPr marL="0" lvl="1" indent="0">
              <a:spcAft>
                <a:spcPts val="600"/>
              </a:spcAft>
              <a:buClr>
                <a:srgbClr val="9BBB59"/>
              </a:buClr>
              <a:buNone/>
              <a:defRPr/>
            </a:pPr>
            <a:endParaRPr lang="de-DE" sz="1600" b="1" dirty="0" smtClean="0">
              <a:solidFill>
                <a:schemeClr val="tx1"/>
              </a:solidFill>
            </a:endParaRPr>
          </a:p>
          <a:p>
            <a:pPr marL="0" lvl="1" indent="0">
              <a:spcAft>
                <a:spcPts val="600"/>
              </a:spcAft>
              <a:buClr>
                <a:srgbClr val="9BBB59"/>
              </a:buClr>
              <a:buNone/>
              <a:defRPr/>
            </a:pPr>
            <a:r>
              <a:rPr lang="de-DE" sz="1800" b="1" dirty="0">
                <a:solidFill>
                  <a:schemeClr val="tx1"/>
                </a:solidFill>
              </a:rPr>
              <a:t>v</a:t>
            </a:r>
            <a:r>
              <a:rPr lang="de-DE" sz="1800" b="1" dirty="0" smtClean="0">
                <a:solidFill>
                  <a:schemeClr val="tx1"/>
                </a:solidFill>
              </a:rPr>
              <a:t>orwiegend </a:t>
            </a:r>
            <a:r>
              <a:rPr lang="de-DE" sz="1800" b="1" dirty="0">
                <a:solidFill>
                  <a:schemeClr val="tx1"/>
                </a:solidFill>
              </a:rPr>
              <a:t>geringe Vorkenntnisse und </a:t>
            </a:r>
            <a:r>
              <a:rPr lang="de-DE" sz="1800" b="1" dirty="0" smtClean="0">
                <a:solidFill>
                  <a:schemeClr val="tx1"/>
                </a:solidFill>
              </a:rPr>
              <a:t>Fachwissen</a:t>
            </a:r>
            <a:endParaRPr lang="de-DE" sz="1800" b="1" dirty="0">
              <a:solidFill>
                <a:schemeClr val="tx1"/>
              </a:solidFill>
            </a:endParaRPr>
          </a:p>
        </p:txBody>
      </p:sp>
      <p:sp>
        <p:nvSpPr>
          <p:cNvPr id="8" name="Inhaltsplatzhalter 1"/>
          <p:cNvSpPr txBox="1">
            <a:spLocks/>
          </p:cNvSpPr>
          <p:nvPr/>
        </p:nvSpPr>
        <p:spPr>
          <a:xfrm>
            <a:off x="4798109" y="3212976"/>
            <a:ext cx="7152795" cy="275890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ct val="20000"/>
              </a:spcBef>
              <a:buClr>
                <a:schemeClr val="accent2"/>
              </a:buClr>
              <a:buSzPct val="100000"/>
              <a:buFont typeface="Calibri" pitchFamily="34" charset="0"/>
              <a:buChar char="•"/>
              <a:defRPr sz="1800" kern="1200">
                <a:solidFill>
                  <a:schemeClr val="tx1">
                    <a:lumMod val="75000"/>
                    <a:lumOff val="25000"/>
                  </a:schemeClr>
                </a:solidFill>
                <a:latin typeface="+mn-lt"/>
                <a:ea typeface="+mn-ea"/>
                <a:cs typeface="+mn-cs"/>
              </a:defRPr>
            </a:lvl1pPr>
            <a:lvl2pPr marL="742950" indent="-285750" algn="l" defTabSz="914400" rtl="0" eaLnBrk="1" latinLnBrk="0" hangingPunct="1">
              <a:lnSpc>
                <a:spcPct val="110000"/>
              </a:lnSpc>
              <a:spcBef>
                <a:spcPct val="20000"/>
              </a:spcBef>
              <a:buClr>
                <a:schemeClr val="accent2"/>
              </a:buClr>
              <a:buSzPct val="100000"/>
              <a:buFont typeface="Calibri" pitchFamily="34" charset="0"/>
              <a:buChar char="•"/>
              <a:defRPr sz="1700" kern="1200">
                <a:solidFill>
                  <a:schemeClr val="tx1">
                    <a:lumMod val="75000"/>
                    <a:lumOff val="25000"/>
                  </a:schemeClr>
                </a:solidFill>
                <a:latin typeface="+mn-lt"/>
                <a:ea typeface="+mn-ea"/>
                <a:cs typeface="+mn-cs"/>
              </a:defRPr>
            </a:lvl2pPr>
            <a:lvl3pPr marL="1257300" indent="-3429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9BBB59"/>
              </a:buClr>
              <a:buFont typeface="Calibri" pitchFamily="34" charset="0"/>
              <a:buNone/>
              <a:defRPr/>
            </a:pPr>
            <a:r>
              <a:rPr lang="de-DE" dirty="0">
                <a:solidFill>
                  <a:schemeClr val="tx1"/>
                </a:solidFill>
              </a:rPr>
              <a:t>Besondere </a:t>
            </a:r>
            <a:r>
              <a:rPr lang="de-DE" dirty="0" smtClean="0">
                <a:solidFill>
                  <a:schemeClr val="tx1"/>
                </a:solidFill>
              </a:rPr>
              <a:t>Ansprüche an Inhalt und Darstellung:</a:t>
            </a:r>
            <a:endParaRPr lang="de-DE" dirty="0">
              <a:solidFill>
                <a:schemeClr val="tx1"/>
              </a:solidFill>
            </a:endParaRPr>
          </a:p>
          <a:p>
            <a:pPr>
              <a:buClr>
                <a:srgbClr val="97C01E"/>
              </a:buClr>
              <a:buSzPct val="150000"/>
              <a:buBlip>
                <a:blip r:embed="rId4"/>
              </a:buBlip>
              <a:defRPr/>
            </a:pPr>
            <a:r>
              <a:rPr lang="de-DE" dirty="0">
                <a:solidFill>
                  <a:schemeClr val="tx1"/>
                </a:solidFill>
              </a:rPr>
              <a:t>für das wissenschaftliche Thema </a:t>
            </a:r>
            <a:r>
              <a:rPr lang="de-DE" dirty="0" smtClean="0">
                <a:solidFill>
                  <a:schemeClr val="tx1"/>
                </a:solidFill>
              </a:rPr>
              <a:t>motivieren</a:t>
            </a:r>
          </a:p>
          <a:p>
            <a:pPr>
              <a:buClr>
                <a:srgbClr val="97C01E"/>
              </a:buClr>
              <a:buSzPct val="150000"/>
              <a:buBlip>
                <a:blip r:embed="rId4"/>
              </a:buBlip>
              <a:defRPr/>
            </a:pPr>
            <a:r>
              <a:rPr lang="de-DE" dirty="0" smtClean="0">
                <a:solidFill>
                  <a:schemeClr val="tx1"/>
                </a:solidFill>
              </a:rPr>
              <a:t>allgemeinverständliches </a:t>
            </a:r>
            <a:r>
              <a:rPr lang="de-DE" dirty="0">
                <a:solidFill>
                  <a:schemeClr val="tx1"/>
                </a:solidFill>
              </a:rPr>
              <a:t>Vokabular, Fachbegriffe erläutern</a:t>
            </a:r>
          </a:p>
          <a:p>
            <a:pPr>
              <a:buClr>
                <a:srgbClr val="97C01E"/>
              </a:buClr>
              <a:buSzPct val="150000"/>
              <a:buBlip>
                <a:blip r:embed="rId4"/>
              </a:buBlip>
              <a:defRPr/>
            </a:pPr>
            <a:r>
              <a:rPr lang="de-DE" dirty="0">
                <a:solidFill>
                  <a:schemeClr val="tx1"/>
                </a:solidFill>
              </a:rPr>
              <a:t>weniger detailreiche Ausführungen der wissenschaftlichen Inhalte</a:t>
            </a:r>
          </a:p>
          <a:p>
            <a:pPr>
              <a:buClr>
                <a:srgbClr val="97C01E"/>
              </a:buClr>
              <a:buSzPct val="150000"/>
              <a:buBlip>
                <a:blip r:embed="rId4"/>
              </a:buBlip>
              <a:defRPr/>
            </a:pPr>
            <a:r>
              <a:rPr lang="de-DE" dirty="0">
                <a:solidFill>
                  <a:schemeClr val="tx1"/>
                </a:solidFill>
              </a:rPr>
              <a:t>wissenschaftliche Daten/Zahlen/Fakten immer in Relation </a:t>
            </a:r>
            <a:r>
              <a:rPr lang="de-DE" dirty="0" smtClean="0">
                <a:solidFill>
                  <a:schemeClr val="tx1"/>
                </a:solidFill>
              </a:rPr>
              <a:t>setzen </a:t>
            </a:r>
            <a:endParaRPr lang="de-DE" dirty="0">
              <a:solidFill>
                <a:schemeClr val="tx1"/>
              </a:solidFill>
            </a:endParaRPr>
          </a:p>
          <a:p>
            <a:pPr>
              <a:buClr>
                <a:srgbClr val="97C01E"/>
              </a:buClr>
              <a:buSzPct val="150000"/>
              <a:buBlip>
                <a:blip r:embed="rId4"/>
              </a:buBlip>
              <a:defRPr/>
            </a:pPr>
            <a:r>
              <a:rPr lang="de-DE" dirty="0" smtClean="0">
                <a:solidFill>
                  <a:schemeClr val="tx1"/>
                </a:solidFill>
              </a:rPr>
              <a:t>Grafiken </a:t>
            </a:r>
            <a:r>
              <a:rPr lang="de-DE" dirty="0">
                <a:solidFill>
                  <a:schemeClr val="tx1"/>
                </a:solidFill>
              </a:rPr>
              <a:t>und Bilder zur Hilfe nehmen</a:t>
            </a:r>
          </a:p>
          <a:p>
            <a:pPr>
              <a:buClr>
                <a:srgbClr val="97C01E"/>
              </a:buClr>
              <a:buSzPct val="150000"/>
              <a:buBlip>
                <a:blip r:embed="rId4"/>
              </a:buBlip>
              <a:defRPr/>
            </a:pPr>
            <a:r>
              <a:rPr lang="de-DE" dirty="0" smtClean="0">
                <a:solidFill>
                  <a:schemeClr val="tx1"/>
                </a:solidFill>
              </a:rPr>
              <a:t>Interpretation </a:t>
            </a:r>
            <a:r>
              <a:rPr lang="de-DE" dirty="0">
                <a:solidFill>
                  <a:schemeClr val="tx1"/>
                </a:solidFill>
              </a:rPr>
              <a:t>und Fazit besonders ausführlich</a:t>
            </a:r>
          </a:p>
        </p:txBody>
      </p:sp>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l="40615" t="47195" r="34940" b="25644"/>
          <a:stretch/>
        </p:blipFill>
        <p:spPr>
          <a:xfrm>
            <a:off x="212244" y="283798"/>
            <a:ext cx="926779" cy="772316"/>
          </a:xfrm>
          <a:prstGeom prst="rect">
            <a:avLst/>
          </a:prstGeom>
        </p:spPr>
      </p:pic>
      <p:sp>
        <p:nvSpPr>
          <p:cNvPr id="1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Hauptzielgruppen in den Ingenieurwissenschaften: </a:t>
            </a:r>
            <a:r>
              <a:rPr lang="de-DE" dirty="0" smtClean="0">
                <a:solidFill>
                  <a:schemeClr val="accent1"/>
                </a:solidFill>
              </a:rPr>
              <a:t>Gesellschaft</a:t>
            </a:r>
            <a:endParaRPr lang="de-DE" dirty="0">
              <a:solidFill>
                <a:schemeClr val="accent1"/>
              </a:solidFill>
            </a:endParaRP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ZIELGRUPPENADAPTION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cxnSp>
        <p:nvCxnSpPr>
          <p:cNvPr id="14" name="Gerader Verbinder 13"/>
          <p:cNvCxnSpPr/>
          <p:nvPr/>
        </p:nvCxnSpPr>
        <p:spPr>
          <a:xfrm>
            <a:off x="407368" y="2780928"/>
            <a:ext cx="5688632" cy="0"/>
          </a:xfrm>
          <a:prstGeom prst="line">
            <a:avLst/>
          </a:prstGeom>
          <a:ln w="34925">
            <a:solidFill>
              <a:srgbClr val="98C01D"/>
            </a:solidFill>
          </a:ln>
        </p:spPr>
        <p:style>
          <a:lnRef idx="1">
            <a:schemeClr val="accent1"/>
          </a:lnRef>
          <a:fillRef idx="0">
            <a:schemeClr val="accent1"/>
          </a:fillRef>
          <a:effectRef idx="0">
            <a:schemeClr val="accent1"/>
          </a:effectRef>
          <a:fontRef idx="minor">
            <a:schemeClr val="tx1"/>
          </a:fontRef>
        </p:style>
      </p:cxnSp>
      <p:sp>
        <p:nvSpPr>
          <p:cNvPr id="3" name="Foliennummernplatzhalter 2"/>
          <p:cNvSpPr>
            <a:spLocks noGrp="1"/>
          </p:cNvSpPr>
          <p:nvPr>
            <p:ph type="sldNum" sz="quarter" idx="4"/>
          </p:nvPr>
        </p:nvSpPr>
        <p:spPr/>
        <p:txBody>
          <a:bodyPr/>
          <a:lstStyle/>
          <a:p>
            <a:fld id="{D913B18B-D139-4864-AE91-16ECF2125E47}" type="slidenum">
              <a:rPr lang="de-DE" smtClean="0"/>
              <a:pPr/>
              <a:t>21</a:t>
            </a:fld>
            <a:endParaRPr lang="de-DE" dirty="0"/>
          </a:p>
        </p:txBody>
      </p:sp>
    </p:spTree>
    <p:extLst>
      <p:ext uri="{BB962C8B-B14F-4D97-AF65-F5344CB8AC3E}">
        <p14:creationId xmlns:p14="http://schemas.microsoft.com/office/powerpoint/2010/main" val="41802557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55440" y="1916833"/>
            <a:ext cx="5904656" cy="1224136"/>
          </a:xfrm>
        </p:spPr>
        <p:txBody>
          <a:bodyPr>
            <a:noAutofit/>
          </a:bodyPr>
          <a:lstStyle/>
          <a:p>
            <a:pPr marL="0" indent="0">
              <a:spcBef>
                <a:spcPts val="600"/>
              </a:spcBef>
              <a:spcAft>
                <a:spcPts val="600"/>
              </a:spcAft>
              <a:buClr>
                <a:srgbClr val="97C01E"/>
              </a:buClr>
              <a:buNone/>
              <a:defRPr/>
            </a:pPr>
            <a:r>
              <a:rPr lang="de-DE" sz="2000" b="1" dirty="0" smtClean="0">
                <a:solidFill>
                  <a:schemeClr val="tx1"/>
                </a:solidFill>
              </a:rPr>
              <a:t>Szenario:</a:t>
            </a:r>
          </a:p>
          <a:p>
            <a:pPr marL="0" indent="0">
              <a:spcBef>
                <a:spcPts val="600"/>
              </a:spcBef>
              <a:spcAft>
                <a:spcPts val="600"/>
              </a:spcAft>
              <a:buClr>
                <a:srgbClr val="97C01E"/>
              </a:buClr>
              <a:buNone/>
              <a:defRPr/>
            </a:pPr>
            <a:r>
              <a:rPr lang="de-DE" sz="2000" dirty="0" smtClean="0">
                <a:solidFill>
                  <a:schemeClr val="tx1"/>
                </a:solidFill>
              </a:rPr>
              <a:t>Sie sollen einen Vortrag/einen Bericht über Ihr aktuelles </a:t>
            </a:r>
            <a:r>
              <a:rPr lang="de-DE" sz="2000" dirty="0">
                <a:solidFill>
                  <a:schemeClr val="tx1"/>
                </a:solidFill>
              </a:rPr>
              <a:t>P</a:t>
            </a:r>
            <a:r>
              <a:rPr lang="de-DE" sz="2000" dirty="0" smtClean="0">
                <a:solidFill>
                  <a:schemeClr val="tx1"/>
                </a:solidFill>
              </a:rPr>
              <a:t>rojekt halten/schreiben.</a:t>
            </a:r>
          </a:p>
          <a:p>
            <a:pPr marL="0" indent="0">
              <a:spcBef>
                <a:spcPts val="600"/>
              </a:spcBef>
              <a:spcAft>
                <a:spcPts val="600"/>
              </a:spcAft>
              <a:buClr>
                <a:srgbClr val="97C01E"/>
              </a:buClr>
              <a:buNone/>
              <a:defRPr/>
            </a:pPr>
            <a:r>
              <a:rPr lang="de-DE" sz="2000" b="1" dirty="0" smtClean="0">
                <a:solidFill>
                  <a:schemeClr val="tx1"/>
                </a:solidFill>
              </a:rPr>
              <a:t>Aufgabe:</a:t>
            </a:r>
          </a:p>
          <a:p>
            <a:pPr marL="0" indent="0">
              <a:spcBef>
                <a:spcPts val="600"/>
              </a:spcBef>
              <a:spcAft>
                <a:spcPts val="600"/>
              </a:spcAft>
              <a:buClr>
                <a:srgbClr val="97C01E"/>
              </a:buClr>
              <a:buNone/>
              <a:defRPr/>
            </a:pPr>
            <a:r>
              <a:rPr lang="de-DE" sz="2000" dirty="0" smtClean="0">
                <a:solidFill>
                  <a:schemeClr val="tx1"/>
                </a:solidFill>
              </a:rPr>
              <a:t>Entwickeln Sie eine realistische Persona, die für eine Ihrer wichtigsten Zielgruppen steht</a:t>
            </a:r>
            <a:r>
              <a:rPr lang="de-DE" sz="2000" dirty="0">
                <a:solidFill>
                  <a:schemeClr val="tx1"/>
                </a:solidFill>
              </a:rPr>
              <a:t>.</a:t>
            </a:r>
            <a:endParaRPr lang="de-DE" sz="2000" dirty="0" smtClean="0">
              <a:solidFill>
                <a:schemeClr val="tx1"/>
              </a:solidFill>
            </a:endParaRPr>
          </a:p>
        </p:txBody>
      </p:sp>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40615" t="47195" r="34940" b="25644"/>
          <a:stretch/>
        </p:blipFill>
        <p:spPr>
          <a:xfrm>
            <a:off x="212244" y="283798"/>
            <a:ext cx="926779" cy="772316"/>
          </a:xfrm>
          <a:prstGeom prst="rect">
            <a:avLst/>
          </a:prstGeom>
        </p:spPr>
      </p:pic>
      <p:sp>
        <p:nvSpPr>
          <p:cNvPr id="1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Wer bist du – und wenn ja, was noch?</a:t>
            </a:r>
            <a:endParaRPr lang="de-DE" dirty="0">
              <a:solidFill>
                <a:schemeClr val="accent1"/>
              </a:solidFill>
            </a:endParaRP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ZIELGRUPPENADAPTION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4" name="Textfeld 13"/>
          <p:cNvSpPr txBox="1"/>
          <p:nvPr/>
        </p:nvSpPr>
        <p:spPr>
          <a:xfrm rot="1112526">
            <a:off x="8196478" y="391776"/>
            <a:ext cx="1790741" cy="369332"/>
          </a:xfrm>
          <a:prstGeom prst="rect">
            <a:avLst/>
          </a:prstGeom>
          <a:noFill/>
          <a:ln w="19050">
            <a:solidFill>
              <a:schemeClr val="accent2"/>
            </a:solidFill>
          </a:ln>
        </p:spPr>
        <p:txBody>
          <a:bodyPr wrap="square" rtlCol="0">
            <a:spAutoFit/>
          </a:bodyPr>
          <a:lstStyle/>
          <a:p>
            <a:pPr algn="ctr"/>
            <a:r>
              <a:rPr lang="de-DE" b="1" dirty="0" smtClean="0">
                <a:solidFill>
                  <a:srgbClr val="646567"/>
                </a:solidFill>
              </a:rPr>
              <a:t>► Aufgabe ◄</a:t>
            </a:r>
          </a:p>
        </p:txBody>
      </p:sp>
      <p:sp>
        <p:nvSpPr>
          <p:cNvPr id="15" name="Abgerundetes Rechteck 14"/>
          <p:cNvSpPr/>
          <p:nvPr/>
        </p:nvSpPr>
        <p:spPr>
          <a:xfrm>
            <a:off x="415570" y="1691255"/>
            <a:ext cx="11352584" cy="4248473"/>
          </a:xfrm>
          <a:prstGeom prst="roundRect">
            <a:avLst/>
          </a:prstGeom>
          <a:noFill/>
          <a:ln w="139700">
            <a:solidFill>
              <a:srgbClr val="637F13">
                <a:alpha val="43922"/>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Inhaltsplatzhalter 1"/>
          <p:cNvSpPr txBox="1">
            <a:spLocks/>
          </p:cNvSpPr>
          <p:nvPr/>
        </p:nvSpPr>
        <p:spPr>
          <a:xfrm>
            <a:off x="551384" y="4581128"/>
            <a:ext cx="10920536" cy="1481666"/>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ct val="20000"/>
              </a:spcBef>
              <a:buClr>
                <a:schemeClr val="accent2"/>
              </a:buClr>
              <a:buSzPct val="100000"/>
              <a:buFont typeface="Calibri" pitchFamily="34" charset="0"/>
              <a:buChar char="•"/>
              <a:defRPr sz="1800" kern="1200">
                <a:solidFill>
                  <a:schemeClr val="tx1">
                    <a:lumMod val="75000"/>
                    <a:lumOff val="25000"/>
                  </a:schemeClr>
                </a:solidFill>
                <a:latin typeface="+mn-lt"/>
                <a:ea typeface="+mn-ea"/>
                <a:cs typeface="+mn-cs"/>
              </a:defRPr>
            </a:lvl1pPr>
            <a:lvl2pPr marL="742950" indent="-285750" algn="l" defTabSz="914400" rtl="0" eaLnBrk="1" latinLnBrk="0" hangingPunct="1">
              <a:lnSpc>
                <a:spcPct val="110000"/>
              </a:lnSpc>
              <a:spcBef>
                <a:spcPct val="20000"/>
              </a:spcBef>
              <a:buClr>
                <a:schemeClr val="accent2"/>
              </a:buClr>
              <a:buSzPct val="100000"/>
              <a:buFont typeface="Calibri" pitchFamily="34" charset="0"/>
              <a:buChar char="•"/>
              <a:defRPr sz="1700" kern="1200">
                <a:solidFill>
                  <a:schemeClr val="tx1">
                    <a:lumMod val="75000"/>
                    <a:lumOff val="25000"/>
                  </a:schemeClr>
                </a:solidFill>
                <a:latin typeface="+mn-lt"/>
                <a:ea typeface="+mn-ea"/>
                <a:cs typeface="+mn-cs"/>
              </a:defRPr>
            </a:lvl2pPr>
            <a:lvl3pPr marL="1257300" indent="-3429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spcBef>
                <a:spcPts val="0"/>
              </a:spcBef>
              <a:spcAft>
                <a:spcPts val="600"/>
              </a:spcAft>
              <a:buClr>
                <a:srgbClr val="97C01E"/>
              </a:buClr>
              <a:buNone/>
              <a:defRPr/>
            </a:pPr>
            <a:r>
              <a:rPr lang="de-DE" dirty="0">
                <a:solidFill>
                  <a:srgbClr val="7F914D"/>
                </a:solidFill>
              </a:rPr>
              <a:t>+++Tipp+++ </a:t>
            </a:r>
            <a:r>
              <a:rPr lang="de-DE" dirty="0" smtClean="0">
                <a:solidFill>
                  <a:srgbClr val="7F914D"/>
                </a:solidFill>
              </a:rPr>
              <a:t>Eine </a:t>
            </a:r>
            <a:r>
              <a:rPr lang="de-DE" dirty="0">
                <a:solidFill>
                  <a:srgbClr val="7F914D"/>
                </a:solidFill>
              </a:rPr>
              <a:t>Persona ist ein Modell aus der Mensch-Computer-Interaktion. Sie stellt einen Prototyp für eine Gruppe von Nutzern dar, mit konkret ausgeprägten Eigenschaften und  Nutzungsverhalten. </a:t>
            </a:r>
          </a:p>
        </p:txBody>
      </p:sp>
      <p:pic>
        <p:nvPicPr>
          <p:cNvPr id="3" name="Grafik 2"/>
          <p:cNvPicPr>
            <a:picLocks noChangeAspect="1"/>
          </p:cNvPicPr>
          <p:nvPr/>
        </p:nvPicPr>
        <p:blipFill rotWithShape="1">
          <a:blip r:embed="rId4">
            <a:extLst>
              <a:ext uri="{28A0092B-C50C-407E-A947-70E740481C1C}">
                <a14:useLocalDpi xmlns:a14="http://schemas.microsoft.com/office/drawing/2010/main" val="0"/>
              </a:ext>
            </a:extLst>
          </a:blip>
          <a:srcRect l="3607" t="3428" r="12710" b="6034"/>
          <a:stretch/>
        </p:blipFill>
        <p:spPr>
          <a:xfrm>
            <a:off x="7962410" y="2132856"/>
            <a:ext cx="2381010" cy="2232248"/>
          </a:xfrm>
          <a:prstGeom prst="rect">
            <a:avLst/>
          </a:prstGeom>
          <a:ln w="47625">
            <a:noFill/>
          </a:ln>
        </p:spPr>
      </p:pic>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l="36613" t="64700" r="53937" b="20600"/>
          <a:stretch/>
        </p:blipFill>
        <p:spPr>
          <a:xfrm>
            <a:off x="8431726" y="2446092"/>
            <a:ext cx="559584" cy="652848"/>
          </a:xfrm>
          <a:prstGeom prst="rect">
            <a:avLst/>
          </a:prstGeom>
        </p:spPr>
      </p:pic>
      <p:sp>
        <p:nvSpPr>
          <p:cNvPr id="6" name="Foliennummernplatzhalter 5"/>
          <p:cNvSpPr>
            <a:spLocks noGrp="1"/>
          </p:cNvSpPr>
          <p:nvPr>
            <p:ph type="sldNum" sz="quarter" idx="4"/>
          </p:nvPr>
        </p:nvSpPr>
        <p:spPr/>
        <p:txBody>
          <a:bodyPr/>
          <a:lstStyle/>
          <a:p>
            <a:fld id="{D913B18B-D139-4864-AE91-16ECF2125E47}" type="slidenum">
              <a:rPr lang="de-DE" smtClean="0"/>
              <a:pPr/>
              <a:t>22</a:t>
            </a:fld>
            <a:endParaRPr lang="de-DE" dirty="0"/>
          </a:p>
        </p:txBody>
      </p:sp>
    </p:spTree>
    <p:extLst>
      <p:ext uri="{BB962C8B-B14F-4D97-AF65-F5344CB8AC3E}">
        <p14:creationId xmlns:p14="http://schemas.microsoft.com/office/powerpoint/2010/main" val="21239826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 name="Gruppieren 208"/>
          <p:cNvGrpSpPr/>
          <p:nvPr/>
        </p:nvGrpSpPr>
        <p:grpSpPr>
          <a:xfrm>
            <a:off x="7119547" y="4223702"/>
            <a:ext cx="2373056" cy="1369606"/>
            <a:chOff x="6865601" y="4223702"/>
            <a:chExt cx="2373056" cy="1369606"/>
          </a:xfrm>
        </p:grpSpPr>
        <p:sp>
          <p:nvSpPr>
            <p:cNvPr id="196" name="Textfeld 195"/>
            <p:cNvSpPr txBox="1"/>
            <p:nvPr/>
          </p:nvSpPr>
          <p:spPr>
            <a:xfrm>
              <a:off x="6865601" y="4223702"/>
              <a:ext cx="2373056" cy="1369606"/>
            </a:xfrm>
            <a:prstGeom prst="rect">
              <a:avLst/>
            </a:prstGeom>
            <a:noFill/>
          </p:spPr>
          <p:txBody>
            <a:bodyPr wrap="square" rtlCol="0">
              <a:spAutoFit/>
            </a:bodyPr>
            <a:lstStyle/>
            <a:p>
              <a:pPr>
                <a:spcAft>
                  <a:spcPts val="1400"/>
                </a:spcAft>
              </a:pPr>
              <a:r>
                <a:rPr lang="de-DE" sz="1200" b="1" dirty="0" smtClean="0">
                  <a:solidFill>
                    <a:schemeClr val="bg1">
                      <a:lumMod val="50000"/>
                    </a:schemeClr>
                  </a:solidFill>
                </a:rPr>
                <a:t>1.</a:t>
              </a:r>
            </a:p>
            <a:p>
              <a:pPr>
                <a:spcAft>
                  <a:spcPts val="1400"/>
                </a:spcAft>
              </a:pPr>
              <a:r>
                <a:rPr lang="de-DE" sz="1200" b="1" dirty="0" smtClean="0">
                  <a:solidFill>
                    <a:schemeClr val="bg1">
                      <a:lumMod val="50000"/>
                    </a:schemeClr>
                  </a:solidFill>
                </a:rPr>
                <a:t>2.</a:t>
              </a:r>
            </a:p>
            <a:p>
              <a:pPr>
                <a:spcAft>
                  <a:spcPts val="1400"/>
                </a:spcAft>
              </a:pPr>
              <a:r>
                <a:rPr lang="de-DE" sz="1200" b="1" dirty="0" smtClean="0">
                  <a:solidFill>
                    <a:schemeClr val="bg1">
                      <a:lumMod val="50000"/>
                    </a:schemeClr>
                  </a:solidFill>
                </a:rPr>
                <a:t>3.</a:t>
              </a:r>
            </a:p>
            <a:p>
              <a:pPr>
                <a:spcAft>
                  <a:spcPts val="1400"/>
                </a:spcAft>
              </a:pPr>
              <a:r>
                <a:rPr lang="de-DE" sz="1200" b="1" dirty="0" smtClean="0">
                  <a:solidFill>
                    <a:schemeClr val="bg1">
                      <a:lumMod val="50000"/>
                    </a:schemeClr>
                  </a:solidFill>
                </a:rPr>
                <a:t>4.</a:t>
              </a:r>
              <a:endParaRPr lang="de-DE" sz="1100" dirty="0">
                <a:solidFill>
                  <a:schemeClr val="bg1">
                    <a:lumMod val="50000"/>
                  </a:schemeClr>
                </a:solidFill>
              </a:endParaRPr>
            </a:p>
          </p:txBody>
        </p:sp>
        <p:cxnSp>
          <p:nvCxnSpPr>
            <p:cNvPr id="192" name="Gerader Verbinder 191"/>
            <p:cNvCxnSpPr/>
            <p:nvPr/>
          </p:nvCxnSpPr>
          <p:spPr>
            <a:xfrm>
              <a:off x="6946101" y="4536801"/>
              <a:ext cx="1800000" cy="0"/>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3" name="Gerader Verbinder 192"/>
            <p:cNvCxnSpPr/>
            <p:nvPr/>
          </p:nvCxnSpPr>
          <p:spPr>
            <a:xfrm>
              <a:off x="6946101" y="4888423"/>
              <a:ext cx="1800000" cy="0"/>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4" name="Gerader Verbinder 193"/>
            <p:cNvCxnSpPr/>
            <p:nvPr/>
          </p:nvCxnSpPr>
          <p:spPr>
            <a:xfrm>
              <a:off x="6946101" y="5240045"/>
              <a:ext cx="1800000" cy="0"/>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5" name="Gerader Verbinder 194"/>
            <p:cNvCxnSpPr/>
            <p:nvPr/>
          </p:nvCxnSpPr>
          <p:spPr>
            <a:xfrm>
              <a:off x="6946101" y="5591667"/>
              <a:ext cx="1800000" cy="0"/>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40615" t="47195" r="34940" b="25644"/>
          <a:stretch/>
        </p:blipFill>
        <p:spPr>
          <a:xfrm>
            <a:off x="212244" y="283798"/>
            <a:ext cx="926779" cy="772316"/>
          </a:xfrm>
          <a:prstGeom prst="rect">
            <a:avLst/>
          </a:prstGeom>
        </p:spPr>
      </p:pic>
      <p:sp>
        <p:nvSpPr>
          <p:cNvPr id="1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Übung: Wer bist du – und wenn ja, was noch</a:t>
            </a:r>
            <a:r>
              <a:rPr lang="de-DE" dirty="0" smtClean="0">
                <a:solidFill>
                  <a:schemeClr val="accent1"/>
                </a:solidFill>
              </a:rPr>
              <a:t>? – Vorlage Persona</a:t>
            </a:r>
            <a:endParaRPr lang="de-DE" dirty="0">
              <a:solidFill>
                <a:schemeClr val="accent1"/>
              </a:solidFill>
            </a:endParaRP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de-DE" sz="2000" b="0" i="0" u="none" strike="noStrike" kern="1200" cap="none" spc="0" normalizeH="0" baseline="0" noProof="0" dirty="0" smtClean="0">
                <a:ln>
                  <a:noFill/>
                </a:ln>
                <a:solidFill>
                  <a:srgbClr val="000000"/>
                </a:solidFill>
                <a:effectLst/>
                <a:uLnTx/>
                <a:uFillTx/>
                <a:latin typeface="Arial" panose="020B0604020202020204" pitchFamily="34" charset="0"/>
                <a:ea typeface="+mj-ea"/>
                <a:cs typeface="+mj-cs"/>
              </a:rPr>
              <a:t>ZIELGRUPPENADAPTION</a:t>
            </a:r>
            <a:endParaRPr kumimoji="0" lang="de-DE" sz="2000" b="1" i="0" u="none" strike="noStrike" kern="1200" cap="none" spc="0" normalizeH="0" baseline="0" noProof="0" dirty="0">
              <a:ln>
                <a:noFill/>
              </a:ln>
              <a:solidFill>
                <a:srgbClr val="141616"/>
              </a:solidFill>
              <a:effectLst/>
              <a:uLnTx/>
              <a:uFillTx/>
              <a:latin typeface="Arial" panose="020B0604020202020204" pitchFamily="34" charset="0"/>
              <a:ea typeface="+mj-ea"/>
              <a:cs typeface="+mj-cs"/>
            </a:endParaRPr>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Abgerundetes Rechteck 14"/>
          <p:cNvSpPr/>
          <p:nvPr/>
        </p:nvSpPr>
        <p:spPr>
          <a:xfrm>
            <a:off x="415570" y="1383691"/>
            <a:ext cx="11352584" cy="4556038"/>
          </a:xfrm>
          <a:prstGeom prst="roundRect">
            <a:avLst/>
          </a:prstGeom>
          <a:noFill/>
          <a:ln w="139700">
            <a:solidFill>
              <a:srgbClr val="637F13">
                <a:alpha val="43922"/>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Textfeld 19"/>
          <p:cNvSpPr txBox="1"/>
          <p:nvPr/>
        </p:nvSpPr>
        <p:spPr>
          <a:xfrm rot="16200000">
            <a:off x="6174146" y="4794635"/>
            <a:ext cx="1554806" cy="261610"/>
          </a:xfrm>
          <a:prstGeom prst="rect">
            <a:avLst/>
          </a:prstGeom>
          <a:noFill/>
          <a:ln>
            <a:noFill/>
          </a:ln>
        </p:spPr>
        <p:txBody>
          <a:bodyPr wrap="square" rtlCol="0">
            <a:spAutoFit/>
          </a:bodyPr>
          <a:lstStyle/>
          <a:p>
            <a:r>
              <a:rPr lang="de-DE" sz="1100" dirty="0" smtClean="0">
                <a:solidFill>
                  <a:srgbClr val="97C01E"/>
                </a:solidFill>
              </a:rPr>
              <a:t>Frustrationsgründe</a:t>
            </a:r>
          </a:p>
        </p:txBody>
      </p:sp>
      <p:sp>
        <p:nvSpPr>
          <p:cNvPr id="25" name="Ellipse 4"/>
          <p:cNvSpPr/>
          <p:nvPr/>
        </p:nvSpPr>
        <p:spPr>
          <a:xfrm>
            <a:off x="822595" y="1680460"/>
            <a:ext cx="1970411" cy="1970411"/>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81" name="Gruppieren 80"/>
          <p:cNvGrpSpPr/>
          <p:nvPr/>
        </p:nvGrpSpPr>
        <p:grpSpPr>
          <a:xfrm>
            <a:off x="3001002" y="3782583"/>
            <a:ext cx="3581290" cy="1877437"/>
            <a:chOff x="3030520" y="3773439"/>
            <a:chExt cx="3581290" cy="1877437"/>
          </a:xfrm>
        </p:grpSpPr>
        <p:sp>
          <p:nvSpPr>
            <p:cNvPr id="18" name="Textfeld 17"/>
            <p:cNvSpPr txBox="1"/>
            <p:nvPr/>
          </p:nvSpPr>
          <p:spPr>
            <a:xfrm>
              <a:off x="3030520" y="3773439"/>
              <a:ext cx="2373056" cy="1877437"/>
            </a:xfrm>
            <a:prstGeom prst="rect">
              <a:avLst/>
            </a:prstGeom>
            <a:noFill/>
          </p:spPr>
          <p:txBody>
            <a:bodyPr wrap="square" rtlCol="0">
              <a:spAutoFit/>
            </a:bodyPr>
            <a:lstStyle/>
            <a:p>
              <a:pPr>
                <a:spcAft>
                  <a:spcPts val="600"/>
                </a:spcAft>
              </a:pPr>
              <a:r>
                <a:rPr lang="de-DE" sz="1400" b="1" dirty="0" smtClean="0"/>
                <a:t>Persönlichkeit</a:t>
              </a:r>
              <a:endParaRPr lang="de-DE" sz="1200" dirty="0" smtClean="0"/>
            </a:p>
            <a:p>
              <a:pPr>
                <a:spcAft>
                  <a:spcPts val="600"/>
                </a:spcAft>
              </a:pPr>
              <a:r>
                <a:rPr lang="de-DE" sz="1200" dirty="0"/>
                <a:t>i</a:t>
              </a:r>
              <a:r>
                <a:rPr lang="de-DE" sz="1200" dirty="0" smtClean="0"/>
                <a:t>ntrovertiert</a:t>
              </a:r>
            </a:p>
            <a:p>
              <a:pPr>
                <a:spcAft>
                  <a:spcPts val="600"/>
                </a:spcAft>
              </a:pPr>
              <a:r>
                <a:rPr lang="de-DE" sz="1200" dirty="0"/>
                <a:t>a</a:t>
              </a:r>
              <a:r>
                <a:rPr lang="de-DE" sz="1200" dirty="0" smtClean="0"/>
                <a:t>nalytisch</a:t>
              </a:r>
            </a:p>
            <a:p>
              <a:pPr>
                <a:spcAft>
                  <a:spcPts val="600"/>
                </a:spcAft>
              </a:pPr>
              <a:r>
                <a:rPr lang="de-DE" sz="1200" dirty="0"/>
                <a:t>k</a:t>
              </a:r>
              <a:r>
                <a:rPr lang="de-DE" sz="1200" dirty="0" smtClean="0"/>
                <a:t>onservativ</a:t>
              </a:r>
            </a:p>
            <a:p>
              <a:pPr>
                <a:spcAft>
                  <a:spcPts val="600"/>
                </a:spcAft>
              </a:pPr>
              <a:r>
                <a:rPr lang="de-DE" sz="1200" dirty="0"/>
                <a:t>r</a:t>
              </a:r>
              <a:r>
                <a:rPr lang="de-DE" sz="1200" dirty="0" smtClean="0"/>
                <a:t>ational</a:t>
              </a:r>
            </a:p>
            <a:p>
              <a:pPr>
                <a:spcAft>
                  <a:spcPts val="600"/>
                </a:spcAft>
              </a:pPr>
              <a:r>
                <a:rPr lang="de-DE" sz="1200" dirty="0" smtClean="0"/>
                <a:t>kritisch</a:t>
              </a:r>
            </a:p>
            <a:p>
              <a:pPr>
                <a:spcAft>
                  <a:spcPts val="600"/>
                </a:spcAft>
              </a:pPr>
              <a:r>
                <a:rPr lang="de-DE" sz="1200" dirty="0"/>
                <a:t>p</a:t>
              </a:r>
              <a:r>
                <a:rPr lang="de-DE" sz="1200" dirty="0" smtClean="0"/>
                <a:t>assiv</a:t>
              </a:r>
              <a:endParaRPr lang="de-DE" sz="1200" dirty="0"/>
            </a:p>
          </p:txBody>
        </p:sp>
        <p:sp>
          <p:nvSpPr>
            <p:cNvPr id="26" name="Textfeld 25"/>
            <p:cNvSpPr txBox="1"/>
            <p:nvPr/>
          </p:nvSpPr>
          <p:spPr>
            <a:xfrm>
              <a:off x="5465663" y="4065827"/>
              <a:ext cx="1146147" cy="1585049"/>
            </a:xfrm>
            <a:prstGeom prst="rect">
              <a:avLst/>
            </a:prstGeom>
            <a:noFill/>
          </p:spPr>
          <p:txBody>
            <a:bodyPr wrap="square" rtlCol="0">
              <a:spAutoFit/>
            </a:bodyPr>
            <a:lstStyle/>
            <a:p>
              <a:pPr algn="r">
                <a:spcAft>
                  <a:spcPts val="600"/>
                </a:spcAft>
              </a:pPr>
              <a:r>
                <a:rPr lang="de-DE" sz="1200" dirty="0"/>
                <a:t>e</a:t>
              </a:r>
              <a:r>
                <a:rPr lang="de-DE" sz="1200" dirty="0" smtClean="0"/>
                <a:t>xtrovertiert</a:t>
              </a:r>
            </a:p>
            <a:p>
              <a:pPr algn="r">
                <a:spcAft>
                  <a:spcPts val="600"/>
                </a:spcAft>
              </a:pPr>
              <a:r>
                <a:rPr lang="de-DE" sz="1200" dirty="0"/>
                <a:t>k</a:t>
              </a:r>
              <a:r>
                <a:rPr lang="de-DE" sz="1200" dirty="0" smtClean="0"/>
                <a:t>reativ</a:t>
              </a:r>
            </a:p>
            <a:p>
              <a:pPr algn="r">
                <a:spcAft>
                  <a:spcPts val="600"/>
                </a:spcAft>
              </a:pPr>
              <a:r>
                <a:rPr lang="de-DE" sz="1200" dirty="0"/>
                <a:t>l</a:t>
              </a:r>
              <a:r>
                <a:rPr lang="de-DE" sz="1200" dirty="0" smtClean="0"/>
                <a:t>iberal</a:t>
              </a:r>
            </a:p>
            <a:p>
              <a:pPr algn="r">
                <a:spcAft>
                  <a:spcPts val="600"/>
                </a:spcAft>
              </a:pPr>
              <a:r>
                <a:rPr lang="de-DE" sz="1200" dirty="0" smtClean="0"/>
                <a:t>emotional</a:t>
              </a:r>
            </a:p>
            <a:p>
              <a:pPr algn="r">
                <a:spcAft>
                  <a:spcPts val="600"/>
                </a:spcAft>
              </a:pPr>
              <a:r>
                <a:rPr lang="de-DE" sz="1200" dirty="0" smtClean="0"/>
                <a:t>offen</a:t>
              </a:r>
            </a:p>
            <a:p>
              <a:pPr algn="r">
                <a:spcAft>
                  <a:spcPts val="600"/>
                </a:spcAft>
              </a:pPr>
              <a:r>
                <a:rPr lang="de-DE" sz="1200" dirty="0"/>
                <a:t>a</a:t>
              </a:r>
              <a:r>
                <a:rPr lang="de-DE" sz="1200" dirty="0" smtClean="0"/>
                <a:t>ktiv</a:t>
              </a:r>
              <a:endParaRPr lang="de-DE" sz="1200" dirty="0"/>
            </a:p>
          </p:txBody>
        </p:sp>
        <p:grpSp>
          <p:nvGrpSpPr>
            <p:cNvPr id="80" name="Gruppieren 79"/>
            <p:cNvGrpSpPr/>
            <p:nvPr/>
          </p:nvGrpSpPr>
          <p:grpSpPr>
            <a:xfrm>
              <a:off x="4008368" y="4146805"/>
              <a:ext cx="1608757" cy="1428438"/>
              <a:chOff x="3985220" y="4146805"/>
              <a:chExt cx="1608757" cy="1428438"/>
            </a:xfrm>
          </p:grpSpPr>
          <p:grpSp>
            <p:nvGrpSpPr>
              <p:cNvPr id="37" name="Gruppieren 36"/>
              <p:cNvGrpSpPr/>
              <p:nvPr/>
            </p:nvGrpSpPr>
            <p:grpSpPr>
              <a:xfrm>
                <a:off x="3985220" y="4146805"/>
                <a:ext cx="1608757" cy="132073"/>
                <a:chOff x="3927349" y="4129444"/>
                <a:chExt cx="1608757" cy="132073"/>
              </a:xfrm>
            </p:grpSpPr>
            <p:cxnSp>
              <p:nvCxnSpPr>
                <p:cNvPr id="30" name="Gerader Verbinder 29"/>
                <p:cNvCxnSpPr/>
                <p:nvPr/>
              </p:nvCxnSpPr>
              <p:spPr>
                <a:xfrm>
                  <a:off x="3927349" y="4195482"/>
                  <a:ext cx="1608757" cy="0"/>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Ellipse 4"/>
                <p:cNvSpPr/>
                <p:nvPr/>
              </p:nvSpPr>
              <p:spPr>
                <a:xfrm>
                  <a:off x="4063028"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 name="Ellipse 4"/>
                <p:cNvSpPr/>
                <p:nvPr/>
              </p:nvSpPr>
              <p:spPr>
                <a:xfrm>
                  <a:off x="4366201"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Ellipse 4"/>
                <p:cNvSpPr/>
                <p:nvPr/>
              </p:nvSpPr>
              <p:spPr>
                <a:xfrm>
                  <a:off x="4669374"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Ellipse 4"/>
                <p:cNvSpPr/>
                <p:nvPr/>
              </p:nvSpPr>
              <p:spPr>
                <a:xfrm>
                  <a:off x="4972547"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 name="Ellipse 4"/>
                <p:cNvSpPr/>
                <p:nvPr/>
              </p:nvSpPr>
              <p:spPr>
                <a:xfrm>
                  <a:off x="5275720"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38" name="Gruppieren 37"/>
              <p:cNvGrpSpPr/>
              <p:nvPr/>
            </p:nvGrpSpPr>
            <p:grpSpPr>
              <a:xfrm>
                <a:off x="3985220" y="4406078"/>
                <a:ext cx="1608757" cy="132073"/>
                <a:chOff x="3927349" y="4129444"/>
                <a:chExt cx="1608757" cy="132073"/>
              </a:xfrm>
            </p:grpSpPr>
            <p:cxnSp>
              <p:nvCxnSpPr>
                <p:cNvPr id="39" name="Gerader Verbinder 38"/>
                <p:cNvCxnSpPr/>
                <p:nvPr/>
              </p:nvCxnSpPr>
              <p:spPr>
                <a:xfrm>
                  <a:off x="3927349" y="4195482"/>
                  <a:ext cx="1608757" cy="0"/>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Ellipse 4"/>
                <p:cNvSpPr/>
                <p:nvPr/>
              </p:nvSpPr>
              <p:spPr>
                <a:xfrm>
                  <a:off x="4063028"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1" name="Ellipse 4"/>
                <p:cNvSpPr/>
                <p:nvPr/>
              </p:nvSpPr>
              <p:spPr>
                <a:xfrm>
                  <a:off x="4366201"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2" name="Ellipse 4"/>
                <p:cNvSpPr/>
                <p:nvPr/>
              </p:nvSpPr>
              <p:spPr>
                <a:xfrm>
                  <a:off x="4669374"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3" name="Ellipse 4"/>
                <p:cNvSpPr/>
                <p:nvPr/>
              </p:nvSpPr>
              <p:spPr>
                <a:xfrm>
                  <a:off x="4972547"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4" name="Ellipse 4"/>
                <p:cNvSpPr/>
                <p:nvPr/>
              </p:nvSpPr>
              <p:spPr>
                <a:xfrm>
                  <a:off x="5275720"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45" name="Gruppieren 44"/>
              <p:cNvGrpSpPr/>
              <p:nvPr/>
            </p:nvGrpSpPr>
            <p:grpSpPr>
              <a:xfrm>
                <a:off x="3985220" y="4665351"/>
                <a:ext cx="1608757" cy="132073"/>
                <a:chOff x="3927349" y="4129444"/>
                <a:chExt cx="1608757" cy="132073"/>
              </a:xfrm>
            </p:grpSpPr>
            <p:cxnSp>
              <p:nvCxnSpPr>
                <p:cNvPr id="46" name="Gerader Verbinder 45"/>
                <p:cNvCxnSpPr/>
                <p:nvPr/>
              </p:nvCxnSpPr>
              <p:spPr>
                <a:xfrm>
                  <a:off x="3927349" y="4195482"/>
                  <a:ext cx="1608757" cy="0"/>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7" name="Ellipse 4"/>
                <p:cNvSpPr/>
                <p:nvPr/>
              </p:nvSpPr>
              <p:spPr>
                <a:xfrm>
                  <a:off x="4063028"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 name="Ellipse 4"/>
                <p:cNvSpPr/>
                <p:nvPr/>
              </p:nvSpPr>
              <p:spPr>
                <a:xfrm>
                  <a:off x="4366201"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9" name="Ellipse 4"/>
                <p:cNvSpPr/>
                <p:nvPr/>
              </p:nvSpPr>
              <p:spPr>
                <a:xfrm>
                  <a:off x="4669374"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 name="Ellipse 4"/>
                <p:cNvSpPr/>
                <p:nvPr/>
              </p:nvSpPr>
              <p:spPr>
                <a:xfrm>
                  <a:off x="4972547"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Ellipse 4"/>
                <p:cNvSpPr/>
                <p:nvPr/>
              </p:nvSpPr>
              <p:spPr>
                <a:xfrm>
                  <a:off x="5275720"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52" name="Gruppieren 51"/>
              <p:cNvGrpSpPr/>
              <p:nvPr/>
            </p:nvGrpSpPr>
            <p:grpSpPr>
              <a:xfrm>
                <a:off x="3985220" y="4924624"/>
                <a:ext cx="1608757" cy="132073"/>
                <a:chOff x="3927349" y="4129444"/>
                <a:chExt cx="1608757" cy="132073"/>
              </a:xfrm>
            </p:grpSpPr>
            <p:cxnSp>
              <p:nvCxnSpPr>
                <p:cNvPr id="53" name="Gerader Verbinder 52"/>
                <p:cNvCxnSpPr/>
                <p:nvPr/>
              </p:nvCxnSpPr>
              <p:spPr>
                <a:xfrm>
                  <a:off x="3927349" y="4195482"/>
                  <a:ext cx="1608757" cy="0"/>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4" name="Ellipse 4"/>
                <p:cNvSpPr/>
                <p:nvPr/>
              </p:nvSpPr>
              <p:spPr>
                <a:xfrm>
                  <a:off x="4063028"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5" name="Ellipse 4"/>
                <p:cNvSpPr/>
                <p:nvPr/>
              </p:nvSpPr>
              <p:spPr>
                <a:xfrm>
                  <a:off x="4366201"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6" name="Ellipse 4"/>
                <p:cNvSpPr/>
                <p:nvPr/>
              </p:nvSpPr>
              <p:spPr>
                <a:xfrm>
                  <a:off x="4669374"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7" name="Ellipse 4"/>
                <p:cNvSpPr/>
                <p:nvPr/>
              </p:nvSpPr>
              <p:spPr>
                <a:xfrm>
                  <a:off x="4972547"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8" name="Ellipse 4"/>
                <p:cNvSpPr/>
                <p:nvPr/>
              </p:nvSpPr>
              <p:spPr>
                <a:xfrm>
                  <a:off x="5275720"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66" name="Gruppieren 65"/>
              <p:cNvGrpSpPr/>
              <p:nvPr/>
            </p:nvGrpSpPr>
            <p:grpSpPr>
              <a:xfrm>
                <a:off x="3985220" y="5183897"/>
                <a:ext cx="1608757" cy="132073"/>
                <a:chOff x="3927349" y="4129444"/>
                <a:chExt cx="1608757" cy="132073"/>
              </a:xfrm>
            </p:grpSpPr>
            <p:cxnSp>
              <p:nvCxnSpPr>
                <p:cNvPr id="67" name="Gerader Verbinder 66"/>
                <p:cNvCxnSpPr/>
                <p:nvPr/>
              </p:nvCxnSpPr>
              <p:spPr>
                <a:xfrm>
                  <a:off x="3927349" y="4195482"/>
                  <a:ext cx="1608757" cy="0"/>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8" name="Ellipse 4"/>
                <p:cNvSpPr/>
                <p:nvPr/>
              </p:nvSpPr>
              <p:spPr>
                <a:xfrm>
                  <a:off x="4063028"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9" name="Ellipse 4"/>
                <p:cNvSpPr/>
                <p:nvPr/>
              </p:nvSpPr>
              <p:spPr>
                <a:xfrm>
                  <a:off x="4366201"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0" name="Ellipse 4"/>
                <p:cNvSpPr/>
                <p:nvPr/>
              </p:nvSpPr>
              <p:spPr>
                <a:xfrm>
                  <a:off x="4669374"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1" name="Ellipse 4"/>
                <p:cNvSpPr/>
                <p:nvPr/>
              </p:nvSpPr>
              <p:spPr>
                <a:xfrm>
                  <a:off x="4972547"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2" name="Ellipse 4"/>
                <p:cNvSpPr/>
                <p:nvPr/>
              </p:nvSpPr>
              <p:spPr>
                <a:xfrm>
                  <a:off x="5275720"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73" name="Gruppieren 72"/>
              <p:cNvGrpSpPr/>
              <p:nvPr/>
            </p:nvGrpSpPr>
            <p:grpSpPr>
              <a:xfrm>
                <a:off x="3985220" y="5443170"/>
                <a:ext cx="1608757" cy="132073"/>
                <a:chOff x="3927349" y="4129444"/>
                <a:chExt cx="1608757" cy="132073"/>
              </a:xfrm>
            </p:grpSpPr>
            <p:cxnSp>
              <p:nvCxnSpPr>
                <p:cNvPr id="74" name="Gerader Verbinder 73"/>
                <p:cNvCxnSpPr/>
                <p:nvPr/>
              </p:nvCxnSpPr>
              <p:spPr>
                <a:xfrm>
                  <a:off x="3927349" y="4195482"/>
                  <a:ext cx="1608757" cy="0"/>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5" name="Ellipse 4"/>
                <p:cNvSpPr/>
                <p:nvPr/>
              </p:nvSpPr>
              <p:spPr>
                <a:xfrm>
                  <a:off x="4063028"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6" name="Ellipse 4"/>
                <p:cNvSpPr/>
                <p:nvPr/>
              </p:nvSpPr>
              <p:spPr>
                <a:xfrm>
                  <a:off x="4366201"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7" name="Ellipse 4"/>
                <p:cNvSpPr/>
                <p:nvPr/>
              </p:nvSpPr>
              <p:spPr>
                <a:xfrm>
                  <a:off x="4669374"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8" name="Ellipse 4"/>
                <p:cNvSpPr/>
                <p:nvPr/>
              </p:nvSpPr>
              <p:spPr>
                <a:xfrm>
                  <a:off x="4972547"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9" name="Ellipse 4"/>
                <p:cNvSpPr/>
                <p:nvPr/>
              </p:nvSpPr>
              <p:spPr>
                <a:xfrm>
                  <a:off x="5275720" y="4129444"/>
                  <a:ext cx="132073" cy="132073"/>
                </a:xfrm>
                <a:prstGeom prst="ellipse">
                  <a:avLst/>
                </a:prstGeom>
                <a:solidFill>
                  <a:schemeClr val="bg1">
                    <a:lumMod val="85000"/>
                  </a:schemeClr>
                </a:solidFill>
                <a:ln w="38100">
                  <a:solidFill>
                    <a:srgbClr val="97C01E">
                      <a:alpha val="5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grpSp>
      <p:grpSp>
        <p:nvGrpSpPr>
          <p:cNvPr id="182" name="Gruppieren 181"/>
          <p:cNvGrpSpPr/>
          <p:nvPr/>
        </p:nvGrpSpPr>
        <p:grpSpPr>
          <a:xfrm>
            <a:off x="7956791" y="1513595"/>
            <a:ext cx="3435511" cy="2662267"/>
            <a:chOff x="7309653" y="1705619"/>
            <a:chExt cx="3435511" cy="2662267"/>
          </a:xfrm>
        </p:grpSpPr>
        <p:sp>
          <p:nvSpPr>
            <p:cNvPr id="19" name="Textfeld 18"/>
            <p:cNvSpPr txBox="1"/>
            <p:nvPr/>
          </p:nvSpPr>
          <p:spPr>
            <a:xfrm>
              <a:off x="7309653" y="1705619"/>
              <a:ext cx="1102827" cy="2662267"/>
            </a:xfrm>
            <a:prstGeom prst="rect">
              <a:avLst/>
            </a:prstGeom>
            <a:noFill/>
          </p:spPr>
          <p:txBody>
            <a:bodyPr wrap="square" rtlCol="0">
              <a:spAutoFit/>
            </a:bodyPr>
            <a:lstStyle/>
            <a:p>
              <a:pPr>
                <a:spcAft>
                  <a:spcPts val="600"/>
                </a:spcAft>
              </a:pPr>
              <a:r>
                <a:rPr lang="de-DE" sz="1400" b="1" dirty="0" smtClean="0"/>
                <a:t>Motivation</a:t>
              </a:r>
            </a:p>
            <a:p>
              <a:pPr>
                <a:spcAft>
                  <a:spcPts val="600"/>
                </a:spcAft>
              </a:pPr>
              <a:r>
                <a:rPr lang="de-DE" sz="1200" dirty="0" smtClean="0"/>
                <a:t>Sicherheit</a:t>
              </a:r>
            </a:p>
            <a:p>
              <a:pPr>
                <a:spcAft>
                  <a:spcPts val="600"/>
                </a:spcAft>
              </a:pPr>
              <a:r>
                <a:rPr lang="de-DE" sz="1200" dirty="0" smtClean="0"/>
                <a:t>Erfolg</a:t>
              </a:r>
            </a:p>
            <a:p>
              <a:pPr>
                <a:spcAft>
                  <a:spcPts val="600"/>
                </a:spcAft>
              </a:pPr>
              <a:r>
                <a:rPr lang="de-DE" sz="1200" dirty="0" smtClean="0"/>
                <a:t>Sozial</a:t>
              </a:r>
            </a:p>
            <a:p>
              <a:pPr>
                <a:spcAft>
                  <a:spcPts val="600"/>
                </a:spcAft>
              </a:pPr>
              <a:r>
                <a:rPr lang="de-DE" sz="1200" dirty="0" smtClean="0"/>
                <a:t>Ökologie</a:t>
              </a:r>
            </a:p>
            <a:p>
              <a:pPr>
                <a:spcAft>
                  <a:spcPts val="600"/>
                </a:spcAft>
              </a:pPr>
              <a:r>
                <a:rPr lang="de-DE" sz="1200" dirty="0" smtClean="0"/>
                <a:t>Qualität</a:t>
              </a:r>
            </a:p>
            <a:p>
              <a:pPr>
                <a:spcAft>
                  <a:spcPts val="600"/>
                </a:spcAft>
              </a:pPr>
              <a:r>
                <a:rPr lang="de-DE" sz="1200" dirty="0" smtClean="0"/>
                <a:t>Preis</a:t>
              </a:r>
            </a:p>
            <a:p>
              <a:pPr>
                <a:spcAft>
                  <a:spcPts val="600"/>
                </a:spcAft>
              </a:pPr>
              <a:r>
                <a:rPr lang="de-DE" sz="1200" dirty="0" smtClean="0"/>
                <a:t>Effizienz</a:t>
              </a:r>
            </a:p>
            <a:p>
              <a:pPr>
                <a:spcAft>
                  <a:spcPts val="600"/>
                </a:spcAft>
              </a:pPr>
              <a:r>
                <a:rPr lang="de-DE" sz="1200" b="1" dirty="0" smtClean="0"/>
                <a:t>…………..</a:t>
              </a:r>
            </a:p>
            <a:p>
              <a:pPr>
                <a:spcAft>
                  <a:spcPts val="600"/>
                </a:spcAft>
              </a:pPr>
              <a:r>
                <a:rPr lang="de-DE" sz="1200" b="1" dirty="0" smtClean="0"/>
                <a:t>…………..</a:t>
              </a:r>
              <a:endParaRPr lang="de-DE" sz="1200" b="1" dirty="0"/>
            </a:p>
          </p:txBody>
        </p:sp>
        <p:grpSp>
          <p:nvGrpSpPr>
            <p:cNvPr id="181" name="Gruppieren 180"/>
            <p:cNvGrpSpPr/>
            <p:nvPr/>
          </p:nvGrpSpPr>
          <p:grpSpPr>
            <a:xfrm>
              <a:off x="8309943" y="2061643"/>
              <a:ext cx="2435221" cy="2226151"/>
              <a:chOff x="8205771" y="2067430"/>
              <a:chExt cx="2435221" cy="2226151"/>
            </a:xfrm>
          </p:grpSpPr>
          <p:grpSp>
            <p:nvGrpSpPr>
              <p:cNvPr id="92" name="Gruppieren 91"/>
              <p:cNvGrpSpPr/>
              <p:nvPr/>
            </p:nvGrpSpPr>
            <p:grpSpPr>
              <a:xfrm>
                <a:off x="8205771" y="2067430"/>
                <a:ext cx="2435221" cy="162047"/>
                <a:chOff x="8180523" y="2059326"/>
                <a:chExt cx="2473466" cy="164592"/>
              </a:xfrm>
            </p:grpSpPr>
            <p:sp>
              <p:nvSpPr>
                <p:cNvPr id="82" name="Rechteck 81"/>
                <p:cNvSpPr/>
                <p:nvPr/>
              </p:nvSpPr>
              <p:spPr>
                <a:xfrm>
                  <a:off x="818052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p:cNvSpPr/>
                <p:nvPr/>
              </p:nvSpPr>
              <p:spPr>
                <a:xfrm>
                  <a:off x="843706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p:cNvSpPr/>
                <p:nvPr/>
              </p:nvSpPr>
              <p:spPr>
                <a:xfrm>
                  <a:off x="869360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Rechteck 84"/>
                <p:cNvSpPr/>
                <p:nvPr/>
              </p:nvSpPr>
              <p:spPr>
                <a:xfrm>
                  <a:off x="895014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Rechteck 85"/>
                <p:cNvSpPr/>
                <p:nvPr/>
              </p:nvSpPr>
              <p:spPr>
                <a:xfrm>
                  <a:off x="9206691"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Rechteck 86"/>
                <p:cNvSpPr/>
                <p:nvPr/>
              </p:nvSpPr>
              <p:spPr>
                <a:xfrm>
                  <a:off x="946323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Rechteck 87"/>
                <p:cNvSpPr/>
                <p:nvPr/>
              </p:nvSpPr>
              <p:spPr>
                <a:xfrm>
                  <a:off x="971977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Rechteck 88"/>
                <p:cNvSpPr/>
                <p:nvPr/>
              </p:nvSpPr>
              <p:spPr>
                <a:xfrm>
                  <a:off x="997631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Rechteck 89"/>
                <p:cNvSpPr/>
                <p:nvPr/>
              </p:nvSpPr>
              <p:spPr>
                <a:xfrm>
                  <a:off x="1023285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Rechteck 90"/>
                <p:cNvSpPr/>
                <p:nvPr/>
              </p:nvSpPr>
              <p:spPr>
                <a:xfrm>
                  <a:off x="1048939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3" name="Gruppieren 92"/>
              <p:cNvGrpSpPr/>
              <p:nvPr/>
            </p:nvGrpSpPr>
            <p:grpSpPr>
              <a:xfrm>
                <a:off x="8205771" y="2325443"/>
                <a:ext cx="2435221" cy="162047"/>
                <a:chOff x="8180523" y="2059326"/>
                <a:chExt cx="2473466" cy="164592"/>
              </a:xfrm>
            </p:grpSpPr>
            <p:sp>
              <p:nvSpPr>
                <p:cNvPr id="94" name="Rechteck 93"/>
                <p:cNvSpPr/>
                <p:nvPr/>
              </p:nvSpPr>
              <p:spPr>
                <a:xfrm>
                  <a:off x="818052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Rechteck 94"/>
                <p:cNvSpPr/>
                <p:nvPr/>
              </p:nvSpPr>
              <p:spPr>
                <a:xfrm>
                  <a:off x="843706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Rechteck 95"/>
                <p:cNvSpPr/>
                <p:nvPr/>
              </p:nvSpPr>
              <p:spPr>
                <a:xfrm>
                  <a:off x="869360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Rechteck 96"/>
                <p:cNvSpPr/>
                <p:nvPr/>
              </p:nvSpPr>
              <p:spPr>
                <a:xfrm>
                  <a:off x="895014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Rechteck 97"/>
                <p:cNvSpPr/>
                <p:nvPr/>
              </p:nvSpPr>
              <p:spPr>
                <a:xfrm>
                  <a:off x="9206691"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Rechteck 98"/>
                <p:cNvSpPr/>
                <p:nvPr/>
              </p:nvSpPr>
              <p:spPr>
                <a:xfrm>
                  <a:off x="946323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Rechteck 99"/>
                <p:cNvSpPr/>
                <p:nvPr/>
              </p:nvSpPr>
              <p:spPr>
                <a:xfrm>
                  <a:off x="971977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Rechteck 100"/>
                <p:cNvSpPr/>
                <p:nvPr/>
              </p:nvSpPr>
              <p:spPr>
                <a:xfrm>
                  <a:off x="997631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Rechteck 101"/>
                <p:cNvSpPr/>
                <p:nvPr/>
              </p:nvSpPr>
              <p:spPr>
                <a:xfrm>
                  <a:off x="1023285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Rechteck 102"/>
                <p:cNvSpPr/>
                <p:nvPr/>
              </p:nvSpPr>
              <p:spPr>
                <a:xfrm>
                  <a:off x="1048939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4" name="Gruppieren 103"/>
              <p:cNvGrpSpPr/>
              <p:nvPr/>
            </p:nvGrpSpPr>
            <p:grpSpPr>
              <a:xfrm>
                <a:off x="8205771" y="2583456"/>
                <a:ext cx="2435221" cy="162047"/>
                <a:chOff x="8180523" y="2059326"/>
                <a:chExt cx="2473466" cy="164592"/>
              </a:xfrm>
            </p:grpSpPr>
            <p:sp>
              <p:nvSpPr>
                <p:cNvPr id="105" name="Rechteck 104"/>
                <p:cNvSpPr/>
                <p:nvPr/>
              </p:nvSpPr>
              <p:spPr>
                <a:xfrm>
                  <a:off x="818052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Rechteck 105"/>
                <p:cNvSpPr/>
                <p:nvPr/>
              </p:nvSpPr>
              <p:spPr>
                <a:xfrm>
                  <a:off x="843706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p:cNvSpPr/>
                <p:nvPr/>
              </p:nvSpPr>
              <p:spPr>
                <a:xfrm>
                  <a:off x="869360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 107"/>
                <p:cNvSpPr/>
                <p:nvPr/>
              </p:nvSpPr>
              <p:spPr>
                <a:xfrm>
                  <a:off x="895014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Rechteck 108"/>
                <p:cNvSpPr/>
                <p:nvPr/>
              </p:nvSpPr>
              <p:spPr>
                <a:xfrm>
                  <a:off x="9206691"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Rechteck 109"/>
                <p:cNvSpPr/>
                <p:nvPr/>
              </p:nvSpPr>
              <p:spPr>
                <a:xfrm>
                  <a:off x="946323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1" name="Rechteck 110"/>
                <p:cNvSpPr/>
                <p:nvPr/>
              </p:nvSpPr>
              <p:spPr>
                <a:xfrm>
                  <a:off x="971977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Rechteck 111"/>
                <p:cNvSpPr/>
                <p:nvPr/>
              </p:nvSpPr>
              <p:spPr>
                <a:xfrm>
                  <a:off x="997631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3" name="Rechteck 112"/>
                <p:cNvSpPr/>
                <p:nvPr/>
              </p:nvSpPr>
              <p:spPr>
                <a:xfrm>
                  <a:off x="1023285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Rechteck 113"/>
                <p:cNvSpPr/>
                <p:nvPr/>
              </p:nvSpPr>
              <p:spPr>
                <a:xfrm>
                  <a:off x="1048939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5" name="Gruppieren 114"/>
              <p:cNvGrpSpPr/>
              <p:nvPr/>
            </p:nvGrpSpPr>
            <p:grpSpPr>
              <a:xfrm>
                <a:off x="8205771" y="2841469"/>
                <a:ext cx="2435221" cy="162047"/>
                <a:chOff x="8180523" y="2059326"/>
                <a:chExt cx="2473466" cy="164592"/>
              </a:xfrm>
            </p:grpSpPr>
            <p:sp>
              <p:nvSpPr>
                <p:cNvPr id="116" name="Rechteck 115"/>
                <p:cNvSpPr/>
                <p:nvPr/>
              </p:nvSpPr>
              <p:spPr>
                <a:xfrm>
                  <a:off x="818052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Rechteck 116"/>
                <p:cNvSpPr/>
                <p:nvPr/>
              </p:nvSpPr>
              <p:spPr>
                <a:xfrm>
                  <a:off x="843706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Rechteck 117"/>
                <p:cNvSpPr/>
                <p:nvPr/>
              </p:nvSpPr>
              <p:spPr>
                <a:xfrm>
                  <a:off x="869360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Rechteck 118"/>
                <p:cNvSpPr/>
                <p:nvPr/>
              </p:nvSpPr>
              <p:spPr>
                <a:xfrm>
                  <a:off x="895014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Rechteck 119"/>
                <p:cNvSpPr/>
                <p:nvPr/>
              </p:nvSpPr>
              <p:spPr>
                <a:xfrm>
                  <a:off x="9206691"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Rechteck 120"/>
                <p:cNvSpPr/>
                <p:nvPr/>
              </p:nvSpPr>
              <p:spPr>
                <a:xfrm>
                  <a:off x="946323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Rechteck 121"/>
                <p:cNvSpPr/>
                <p:nvPr/>
              </p:nvSpPr>
              <p:spPr>
                <a:xfrm>
                  <a:off x="971977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Rechteck 122"/>
                <p:cNvSpPr/>
                <p:nvPr/>
              </p:nvSpPr>
              <p:spPr>
                <a:xfrm>
                  <a:off x="997631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4" name="Rechteck 123"/>
                <p:cNvSpPr/>
                <p:nvPr/>
              </p:nvSpPr>
              <p:spPr>
                <a:xfrm>
                  <a:off x="1023285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Rechteck 124"/>
                <p:cNvSpPr/>
                <p:nvPr/>
              </p:nvSpPr>
              <p:spPr>
                <a:xfrm>
                  <a:off x="1048939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6" name="Gruppieren 125"/>
              <p:cNvGrpSpPr/>
              <p:nvPr/>
            </p:nvGrpSpPr>
            <p:grpSpPr>
              <a:xfrm>
                <a:off x="8205771" y="3099482"/>
                <a:ext cx="2435221" cy="162047"/>
                <a:chOff x="8180523" y="2059326"/>
                <a:chExt cx="2473466" cy="164592"/>
              </a:xfrm>
            </p:grpSpPr>
            <p:sp>
              <p:nvSpPr>
                <p:cNvPr id="127" name="Rechteck 126"/>
                <p:cNvSpPr/>
                <p:nvPr/>
              </p:nvSpPr>
              <p:spPr>
                <a:xfrm>
                  <a:off x="818052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Rechteck 127"/>
                <p:cNvSpPr/>
                <p:nvPr/>
              </p:nvSpPr>
              <p:spPr>
                <a:xfrm>
                  <a:off x="843706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9" name="Rechteck 128"/>
                <p:cNvSpPr/>
                <p:nvPr/>
              </p:nvSpPr>
              <p:spPr>
                <a:xfrm>
                  <a:off x="869360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Rechteck 129"/>
                <p:cNvSpPr/>
                <p:nvPr/>
              </p:nvSpPr>
              <p:spPr>
                <a:xfrm>
                  <a:off x="895014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1" name="Rechteck 130"/>
                <p:cNvSpPr/>
                <p:nvPr/>
              </p:nvSpPr>
              <p:spPr>
                <a:xfrm>
                  <a:off x="9206691"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Rechteck 131"/>
                <p:cNvSpPr/>
                <p:nvPr/>
              </p:nvSpPr>
              <p:spPr>
                <a:xfrm>
                  <a:off x="946323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3" name="Rechteck 132"/>
                <p:cNvSpPr/>
                <p:nvPr/>
              </p:nvSpPr>
              <p:spPr>
                <a:xfrm>
                  <a:off x="971977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Rechteck 133"/>
                <p:cNvSpPr/>
                <p:nvPr/>
              </p:nvSpPr>
              <p:spPr>
                <a:xfrm>
                  <a:off x="997631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5" name="Rechteck 134"/>
                <p:cNvSpPr/>
                <p:nvPr/>
              </p:nvSpPr>
              <p:spPr>
                <a:xfrm>
                  <a:off x="1023285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Rechteck 135"/>
                <p:cNvSpPr/>
                <p:nvPr/>
              </p:nvSpPr>
              <p:spPr>
                <a:xfrm>
                  <a:off x="1048939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37" name="Gruppieren 136"/>
              <p:cNvGrpSpPr/>
              <p:nvPr/>
            </p:nvGrpSpPr>
            <p:grpSpPr>
              <a:xfrm>
                <a:off x="8205771" y="3357495"/>
                <a:ext cx="2435221" cy="162047"/>
                <a:chOff x="8180523" y="2059326"/>
                <a:chExt cx="2473466" cy="164592"/>
              </a:xfrm>
            </p:grpSpPr>
            <p:sp>
              <p:nvSpPr>
                <p:cNvPr id="138" name="Rechteck 137"/>
                <p:cNvSpPr/>
                <p:nvPr/>
              </p:nvSpPr>
              <p:spPr>
                <a:xfrm>
                  <a:off x="818052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9" name="Rechteck 138"/>
                <p:cNvSpPr/>
                <p:nvPr/>
              </p:nvSpPr>
              <p:spPr>
                <a:xfrm>
                  <a:off x="843706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 name="Rechteck 139"/>
                <p:cNvSpPr/>
                <p:nvPr/>
              </p:nvSpPr>
              <p:spPr>
                <a:xfrm>
                  <a:off x="869360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1" name="Rechteck 140"/>
                <p:cNvSpPr/>
                <p:nvPr/>
              </p:nvSpPr>
              <p:spPr>
                <a:xfrm>
                  <a:off x="895014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Rechteck 141"/>
                <p:cNvSpPr/>
                <p:nvPr/>
              </p:nvSpPr>
              <p:spPr>
                <a:xfrm>
                  <a:off x="9206691"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Rechteck 142"/>
                <p:cNvSpPr/>
                <p:nvPr/>
              </p:nvSpPr>
              <p:spPr>
                <a:xfrm>
                  <a:off x="946323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4" name="Rechteck 143"/>
                <p:cNvSpPr/>
                <p:nvPr/>
              </p:nvSpPr>
              <p:spPr>
                <a:xfrm>
                  <a:off x="971977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5" name="Rechteck 144"/>
                <p:cNvSpPr/>
                <p:nvPr/>
              </p:nvSpPr>
              <p:spPr>
                <a:xfrm>
                  <a:off x="997631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6" name="Rechteck 145"/>
                <p:cNvSpPr/>
                <p:nvPr/>
              </p:nvSpPr>
              <p:spPr>
                <a:xfrm>
                  <a:off x="1023285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Rechteck 146"/>
                <p:cNvSpPr/>
                <p:nvPr/>
              </p:nvSpPr>
              <p:spPr>
                <a:xfrm>
                  <a:off x="1048939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48" name="Gruppieren 147"/>
              <p:cNvGrpSpPr/>
              <p:nvPr/>
            </p:nvGrpSpPr>
            <p:grpSpPr>
              <a:xfrm>
                <a:off x="8205771" y="3615508"/>
                <a:ext cx="2435221" cy="162047"/>
                <a:chOff x="8180523" y="2059326"/>
                <a:chExt cx="2473466" cy="164592"/>
              </a:xfrm>
            </p:grpSpPr>
            <p:sp>
              <p:nvSpPr>
                <p:cNvPr id="149" name="Rechteck 148"/>
                <p:cNvSpPr/>
                <p:nvPr/>
              </p:nvSpPr>
              <p:spPr>
                <a:xfrm>
                  <a:off x="818052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0" name="Rechteck 149"/>
                <p:cNvSpPr/>
                <p:nvPr/>
              </p:nvSpPr>
              <p:spPr>
                <a:xfrm>
                  <a:off x="843706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Rechteck 150"/>
                <p:cNvSpPr/>
                <p:nvPr/>
              </p:nvSpPr>
              <p:spPr>
                <a:xfrm>
                  <a:off x="869360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Rechteck 151"/>
                <p:cNvSpPr/>
                <p:nvPr/>
              </p:nvSpPr>
              <p:spPr>
                <a:xfrm>
                  <a:off x="895014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 name="Rechteck 152"/>
                <p:cNvSpPr/>
                <p:nvPr/>
              </p:nvSpPr>
              <p:spPr>
                <a:xfrm>
                  <a:off x="9206691"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4" name="Rechteck 153"/>
                <p:cNvSpPr/>
                <p:nvPr/>
              </p:nvSpPr>
              <p:spPr>
                <a:xfrm>
                  <a:off x="946323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Rechteck 154"/>
                <p:cNvSpPr/>
                <p:nvPr/>
              </p:nvSpPr>
              <p:spPr>
                <a:xfrm>
                  <a:off x="971977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Rechteck 155"/>
                <p:cNvSpPr/>
                <p:nvPr/>
              </p:nvSpPr>
              <p:spPr>
                <a:xfrm>
                  <a:off x="997631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7" name="Rechteck 156"/>
                <p:cNvSpPr/>
                <p:nvPr/>
              </p:nvSpPr>
              <p:spPr>
                <a:xfrm>
                  <a:off x="1023285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8" name="Rechteck 157"/>
                <p:cNvSpPr/>
                <p:nvPr/>
              </p:nvSpPr>
              <p:spPr>
                <a:xfrm>
                  <a:off x="1048939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59" name="Gruppieren 158"/>
              <p:cNvGrpSpPr/>
              <p:nvPr/>
            </p:nvGrpSpPr>
            <p:grpSpPr>
              <a:xfrm>
                <a:off x="8205771" y="3873521"/>
                <a:ext cx="2435221" cy="162047"/>
                <a:chOff x="8180523" y="2059326"/>
                <a:chExt cx="2473466" cy="164592"/>
              </a:xfrm>
            </p:grpSpPr>
            <p:sp>
              <p:nvSpPr>
                <p:cNvPr id="160" name="Rechteck 159"/>
                <p:cNvSpPr/>
                <p:nvPr/>
              </p:nvSpPr>
              <p:spPr>
                <a:xfrm>
                  <a:off x="818052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1" name="Rechteck 160"/>
                <p:cNvSpPr/>
                <p:nvPr/>
              </p:nvSpPr>
              <p:spPr>
                <a:xfrm>
                  <a:off x="843706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2" name="Rechteck 161"/>
                <p:cNvSpPr/>
                <p:nvPr/>
              </p:nvSpPr>
              <p:spPr>
                <a:xfrm>
                  <a:off x="869360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3" name="Rechteck 162"/>
                <p:cNvSpPr/>
                <p:nvPr/>
              </p:nvSpPr>
              <p:spPr>
                <a:xfrm>
                  <a:off x="895014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4" name="Rechteck 163"/>
                <p:cNvSpPr/>
                <p:nvPr/>
              </p:nvSpPr>
              <p:spPr>
                <a:xfrm>
                  <a:off x="9206691"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5" name="Rechteck 164"/>
                <p:cNvSpPr/>
                <p:nvPr/>
              </p:nvSpPr>
              <p:spPr>
                <a:xfrm>
                  <a:off x="946323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6" name="Rechteck 165"/>
                <p:cNvSpPr/>
                <p:nvPr/>
              </p:nvSpPr>
              <p:spPr>
                <a:xfrm>
                  <a:off x="971977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7" name="Rechteck 166"/>
                <p:cNvSpPr/>
                <p:nvPr/>
              </p:nvSpPr>
              <p:spPr>
                <a:xfrm>
                  <a:off x="997631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8" name="Rechteck 167"/>
                <p:cNvSpPr/>
                <p:nvPr/>
              </p:nvSpPr>
              <p:spPr>
                <a:xfrm>
                  <a:off x="1023285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9" name="Rechteck 168"/>
                <p:cNvSpPr/>
                <p:nvPr/>
              </p:nvSpPr>
              <p:spPr>
                <a:xfrm>
                  <a:off x="1048939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70" name="Gruppieren 169"/>
              <p:cNvGrpSpPr/>
              <p:nvPr/>
            </p:nvGrpSpPr>
            <p:grpSpPr>
              <a:xfrm>
                <a:off x="8205771" y="4131534"/>
                <a:ext cx="2435221" cy="162047"/>
                <a:chOff x="8180523" y="2059326"/>
                <a:chExt cx="2473466" cy="164592"/>
              </a:xfrm>
            </p:grpSpPr>
            <p:sp>
              <p:nvSpPr>
                <p:cNvPr id="171" name="Rechteck 170"/>
                <p:cNvSpPr/>
                <p:nvPr/>
              </p:nvSpPr>
              <p:spPr>
                <a:xfrm>
                  <a:off x="818052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2" name="Rechteck 171"/>
                <p:cNvSpPr/>
                <p:nvPr/>
              </p:nvSpPr>
              <p:spPr>
                <a:xfrm>
                  <a:off x="843706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3" name="Rechteck 172"/>
                <p:cNvSpPr/>
                <p:nvPr/>
              </p:nvSpPr>
              <p:spPr>
                <a:xfrm>
                  <a:off x="869360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4" name="Rechteck 173"/>
                <p:cNvSpPr/>
                <p:nvPr/>
              </p:nvSpPr>
              <p:spPr>
                <a:xfrm>
                  <a:off x="895014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5" name="Rechteck 174"/>
                <p:cNvSpPr/>
                <p:nvPr/>
              </p:nvSpPr>
              <p:spPr>
                <a:xfrm>
                  <a:off x="9206691"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6" name="Rechteck 175"/>
                <p:cNvSpPr/>
                <p:nvPr/>
              </p:nvSpPr>
              <p:spPr>
                <a:xfrm>
                  <a:off x="9463233"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7" name="Rechteck 176"/>
                <p:cNvSpPr/>
                <p:nvPr/>
              </p:nvSpPr>
              <p:spPr>
                <a:xfrm>
                  <a:off x="9719775"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8" name="Rechteck 177"/>
                <p:cNvSpPr/>
                <p:nvPr/>
              </p:nvSpPr>
              <p:spPr>
                <a:xfrm>
                  <a:off x="997631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9" name="Rechteck 178"/>
                <p:cNvSpPr/>
                <p:nvPr/>
              </p:nvSpPr>
              <p:spPr>
                <a:xfrm>
                  <a:off x="10232859"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0" name="Rechteck 179"/>
                <p:cNvSpPr/>
                <p:nvPr/>
              </p:nvSpPr>
              <p:spPr>
                <a:xfrm>
                  <a:off x="10489397" y="2059326"/>
                  <a:ext cx="164592" cy="164592"/>
                </a:xfrm>
                <a:prstGeom prst="rect">
                  <a:avLst/>
                </a:prstGeom>
                <a:solidFill>
                  <a:schemeClr val="bg1">
                    <a:lumMod val="85000"/>
                  </a:schemeClr>
                </a:solidFill>
                <a:ln w="38100">
                  <a:solidFill>
                    <a:srgbClr val="97C01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grpSp>
        <p:nvGrpSpPr>
          <p:cNvPr id="188" name="Gruppieren 187"/>
          <p:cNvGrpSpPr/>
          <p:nvPr/>
        </p:nvGrpSpPr>
        <p:grpSpPr>
          <a:xfrm>
            <a:off x="3016114" y="1647954"/>
            <a:ext cx="2420031" cy="2000548"/>
            <a:chOff x="2935904" y="1684530"/>
            <a:chExt cx="2420031" cy="2000548"/>
          </a:xfrm>
        </p:grpSpPr>
        <p:sp>
          <p:nvSpPr>
            <p:cNvPr id="17" name="Textfeld 16"/>
            <p:cNvSpPr txBox="1"/>
            <p:nvPr/>
          </p:nvSpPr>
          <p:spPr>
            <a:xfrm>
              <a:off x="2935904" y="1684530"/>
              <a:ext cx="2420031" cy="2000548"/>
            </a:xfrm>
            <a:prstGeom prst="rect">
              <a:avLst/>
            </a:prstGeom>
            <a:noFill/>
          </p:spPr>
          <p:txBody>
            <a:bodyPr wrap="square" rtlCol="0">
              <a:spAutoFit/>
            </a:bodyPr>
            <a:lstStyle/>
            <a:p>
              <a:pPr>
                <a:lnSpc>
                  <a:spcPct val="150000"/>
                </a:lnSpc>
                <a:spcAft>
                  <a:spcPts val="1200"/>
                </a:spcAft>
              </a:pPr>
              <a:r>
                <a:rPr lang="de-DE" sz="1200" b="1" dirty="0" smtClean="0"/>
                <a:t>Name</a:t>
              </a:r>
              <a:endParaRPr lang="de-DE" sz="1200" b="1" dirty="0"/>
            </a:p>
            <a:p>
              <a:pPr>
                <a:lnSpc>
                  <a:spcPct val="150000"/>
                </a:lnSpc>
                <a:spcAft>
                  <a:spcPts val="1200"/>
                </a:spcAft>
              </a:pPr>
              <a:r>
                <a:rPr lang="de-DE" sz="1100" b="1" dirty="0" smtClean="0">
                  <a:solidFill>
                    <a:srgbClr val="97C01E"/>
                  </a:solidFill>
                </a:rPr>
                <a:t>Alter</a:t>
              </a:r>
            </a:p>
            <a:p>
              <a:pPr>
                <a:lnSpc>
                  <a:spcPct val="150000"/>
                </a:lnSpc>
                <a:spcAft>
                  <a:spcPts val="1200"/>
                </a:spcAft>
              </a:pPr>
              <a:r>
                <a:rPr lang="de-DE" sz="1100" b="1" dirty="0" smtClean="0">
                  <a:solidFill>
                    <a:srgbClr val="97C01E"/>
                  </a:solidFill>
                </a:rPr>
                <a:t>Beruf</a:t>
              </a:r>
            </a:p>
            <a:p>
              <a:pPr>
                <a:lnSpc>
                  <a:spcPct val="150000"/>
                </a:lnSpc>
                <a:spcAft>
                  <a:spcPts val="1200"/>
                </a:spcAft>
              </a:pPr>
              <a:r>
                <a:rPr lang="de-DE" sz="1100" b="1" dirty="0" smtClean="0">
                  <a:solidFill>
                    <a:srgbClr val="97C01E"/>
                  </a:solidFill>
                </a:rPr>
                <a:t>Familie</a:t>
              </a:r>
            </a:p>
            <a:p>
              <a:pPr>
                <a:lnSpc>
                  <a:spcPct val="150000"/>
                </a:lnSpc>
                <a:spcAft>
                  <a:spcPts val="1200"/>
                </a:spcAft>
              </a:pPr>
              <a:r>
                <a:rPr lang="de-DE" sz="1100" b="1" dirty="0" smtClean="0">
                  <a:solidFill>
                    <a:srgbClr val="97C01E"/>
                  </a:solidFill>
                </a:rPr>
                <a:t>Wohnort</a:t>
              </a:r>
              <a:endParaRPr lang="de-DE" sz="1100" b="1" dirty="0">
                <a:solidFill>
                  <a:srgbClr val="97C01E"/>
                </a:solidFill>
              </a:endParaRPr>
            </a:p>
          </p:txBody>
        </p:sp>
        <p:cxnSp>
          <p:nvCxnSpPr>
            <p:cNvPr id="184" name="Gerader Verbinder 183"/>
            <p:cNvCxnSpPr/>
            <p:nvPr/>
          </p:nvCxnSpPr>
          <p:spPr>
            <a:xfrm>
              <a:off x="3008471" y="2489544"/>
              <a:ext cx="2058377" cy="0"/>
            </a:xfrm>
            <a:prstGeom prst="line">
              <a:avLst/>
            </a:prstGeom>
            <a:ln w="25400">
              <a:solidFill>
                <a:srgbClr val="97C01E">
                  <a:alpha val="5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5" name="Gerader Verbinder 184"/>
            <p:cNvCxnSpPr/>
            <p:nvPr/>
          </p:nvCxnSpPr>
          <p:spPr>
            <a:xfrm>
              <a:off x="3008471" y="2892558"/>
              <a:ext cx="2058377" cy="0"/>
            </a:xfrm>
            <a:prstGeom prst="line">
              <a:avLst/>
            </a:prstGeom>
            <a:ln w="25400">
              <a:solidFill>
                <a:srgbClr val="97C01E">
                  <a:alpha val="5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6" name="Gerader Verbinder 185"/>
            <p:cNvCxnSpPr/>
            <p:nvPr/>
          </p:nvCxnSpPr>
          <p:spPr>
            <a:xfrm>
              <a:off x="3008471" y="3295571"/>
              <a:ext cx="2058377" cy="0"/>
            </a:xfrm>
            <a:prstGeom prst="line">
              <a:avLst/>
            </a:prstGeom>
            <a:ln w="25400">
              <a:solidFill>
                <a:srgbClr val="97C01E">
                  <a:alpha val="5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7" name="Gerader Verbinder 186"/>
            <p:cNvCxnSpPr/>
            <p:nvPr/>
          </p:nvCxnSpPr>
          <p:spPr>
            <a:xfrm>
              <a:off x="3008471" y="2086530"/>
              <a:ext cx="2058377" cy="0"/>
            </a:xfrm>
            <a:prstGeom prst="line">
              <a:avLst/>
            </a:prstGeom>
            <a:ln w="25400">
              <a:solidFill>
                <a:srgbClr val="97C01E">
                  <a:alpha val="50000"/>
                </a:srgbClr>
              </a:solidFill>
              <a:prstDash val="sysDash"/>
            </a:ln>
          </p:spPr>
          <p:style>
            <a:lnRef idx="1">
              <a:schemeClr val="accent1"/>
            </a:lnRef>
            <a:fillRef idx="0">
              <a:schemeClr val="accent1"/>
            </a:fillRef>
            <a:effectRef idx="0">
              <a:schemeClr val="accent1"/>
            </a:effectRef>
            <a:fontRef idx="minor">
              <a:schemeClr val="tx1"/>
            </a:fontRef>
          </p:style>
        </p:cxnSp>
      </p:grpSp>
      <p:sp>
        <p:nvSpPr>
          <p:cNvPr id="189" name="Abgerundetes Rechteck 188"/>
          <p:cNvSpPr/>
          <p:nvPr/>
        </p:nvSpPr>
        <p:spPr>
          <a:xfrm>
            <a:off x="5313654" y="1729220"/>
            <a:ext cx="2552608" cy="963341"/>
          </a:xfrm>
          <a:prstGeom prst="roundRect">
            <a:avLst/>
          </a:prstGeom>
          <a:noFill/>
          <a:ln w="25400">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100" dirty="0" smtClean="0">
                <a:solidFill>
                  <a:schemeClr val="tx1"/>
                </a:solidFill>
              </a:rPr>
              <a:t>Vorwissen</a:t>
            </a:r>
            <a:endParaRPr lang="de-DE" sz="1100" dirty="0">
              <a:solidFill>
                <a:schemeClr val="tx1"/>
              </a:solidFill>
            </a:endParaRPr>
          </a:p>
        </p:txBody>
      </p:sp>
      <p:sp>
        <p:nvSpPr>
          <p:cNvPr id="190" name="Abgerundetes Rechteck 189"/>
          <p:cNvSpPr/>
          <p:nvPr/>
        </p:nvSpPr>
        <p:spPr>
          <a:xfrm>
            <a:off x="5313653" y="2819242"/>
            <a:ext cx="2552608" cy="963341"/>
          </a:xfrm>
          <a:prstGeom prst="roundRect">
            <a:avLst/>
          </a:prstGeom>
          <a:noFill/>
          <a:ln w="25400">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100" dirty="0" smtClean="0">
                <a:solidFill>
                  <a:schemeClr val="tx1"/>
                </a:solidFill>
              </a:rPr>
              <a:t>Erwartungen an das Thema</a:t>
            </a:r>
            <a:endParaRPr lang="de-DE" sz="1100" dirty="0">
              <a:solidFill>
                <a:schemeClr val="tx1"/>
              </a:solidFill>
            </a:endParaRPr>
          </a:p>
        </p:txBody>
      </p:sp>
      <p:sp>
        <p:nvSpPr>
          <p:cNvPr id="191" name="Textfeld 190"/>
          <p:cNvSpPr txBox="1"/>
          <p:nvPr/>
        </p:nvSpPr>
        <p:spPr>
          <a:xfrm rot="16200000">
            <a:off x="8530862" y="4793304"/>
            <a:ext cx="1554806" cy="261610"/>
          </a:xfrm>
          <a:prstGeom prst="rect">
            <a:avLst/>
          </a:prstGeom>
          <a:noFill/>
        </p:spPr>
        <p:txBody>
          <a:bodyPr wrap="square" rtlCol="0">
            <a:spAutoFit/>
          </a:bodyPr>
          <a:lstStyle/>
          <a:p>
            <a:r>
              <a:rPr lang="de-DE" sz="1100" dirty="0" smtClean="0">
                <a:solidFill>
                  <a:srgbClr val="97C01E"/>
                </a:solidFill>
              </a:rPr>
              <a:t>Begeisterungsgründe</a:t>
            </a:r>
          </a:p>
        </p:txBody>
      </p:sp>
      <p:grpSp>
        <p:nvGrpSpPr>
          <p:cNvPr id="210" name="Gruppieren 209"/>
          <p:cNvGrpSpPr/>
          <p:nvPr/>
        </p:nvGrpSpPr>
        <p:grpSpPr>
          <a:xfrm>
            <a:off x="9530515" y="4220654"/>
            <a:ext cx="2373318" cy="1369606"/>
            <a:chOff x="6865601" y="4223702"/>
            <a:chExt cx="2373056" cy="1369606"/>
          </a:xfrm>
        </p:grpSpPr>
        <p:sp>
          <p:nvSpPr>
            <p:cNvPr id="211" name="Textfeld 210"/>
            <p:cNvSpPr txBox="1"/>
            <p:nvPr/>
          </p:nvSpPr>
          <p:spPr>
            <a:xfrm>
              <a:off x="6865601" y="4223702"/>
              <a:ext cx="2373056" cy="1369606"/>
            </a:xfrm>
            <a:prstGeom prst="rect">
              <a:avLst/>
            </a:prstGeom>
            <a:noFill/>
          </p:spPr>
          <p:txBody>
            <a:bodyPr wrap="square" rtlCol="0">
              <a:spAutoFit/>
            </a:bodyPr>
            <a:lstStyle/>
            <a:p>
              <a:pPr>
                <a:spcAft>
                  <a:spcPts val="1400"/>
                </a:spcAft>
              </a:pPr>
              <a:r>
                <a:rPr lang="de-DE" sz="1200" b="1" dirty="0" smtClean="0">
                  <a:solidFill>
                    <a:schemeClr val="bg1">
                      <a:lumMod val="50000"/>
                    </a:schemeClr>
                  </a:solidFill>
                </a:rPr>
                <a:t>1.</a:t>
              </a:r>
            </a:p>
            <a:p>
              <a:pPr>
                <a:spcAft>
                  <a:spcPts val="1400"/>
                </a:spcAft>
              </a:pPr>
              <a:r>
                <a:rPr lang="de-DE" sz="1200" b="1" dirty="0" smtClean="0">
                  <a:solidFill>
                    <a:schemeClr val="bg1">
                      <a:lumMod val="50000"/>
                    </a:schemeClr>
                  </a:solidFill>
                </a:rPr>
                <a:t>2.</a:t>
              </a:r>
            </a:p>
            <a:p>
              <a:pPr>
                <a:spcAft>
                  <a:spcPts val="1400"/>
                </a:spcAft>
              </a:pPr>
              <a:r>
                <a:rPr lang="de-DE" sz="1200" b="1" dirty="0" smtClean="0">
                  <a:solidFill>
                    <a:schemeClr val="bg1">
                      <a:lumMod val="50000"/>
                    </a:schemeClr>
                  </a:solidFill>
                </a:rPr>
                <a:t>3.</a:t>
              </a:r>
            </a:p>
            <a:p>
              <a:pPr>
                <a:spcAft>
                  <a:spcPts val="1400"/>
                </a:spcAft>
              </a:pPr>
              <a:r>
                <a:rPr lang="de-DE" sz="1200" b="1" dirty="0" smtClean="0">
                  <a:solidFill>
                    <a:schemeClr val="bg1">
                      <a:lumMod val="50000"/>
                    </a:schemeClr>
                  </a:solidFill>
                </a:rPr>
                <a:t>4.</a:t>
              </a:r>
              <a:endParaRPr lang="de-DE" sz="1100" dirty="0">
                <a:solidFill>
                  <a:schemeClr val="bg1">
                    <a:lumMod val="50000"/>
                  </a:schemeClr>
                </a:solidFill>
              </a:endParaRPr>
            </a:p>
          </p:txBody>
        </p:sp>
        <p:cxnSp>
          <p:nvCxnSpPr>
            <p:cNvPr id="212" name="Gerader Verbinder 211"/>
            <p:cNvCxnSpPr/>
            <p:nvPr/>
          </p:nvCxnSpPr>
          <p:spPr>
            <a:xfrm>
              <a:off x="6946101" y="4536801"/>
              <a:ext cx="1800000" cy="0"/>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3" name="Gerader Verbinder 212"/>
            <p:cNvCxnSpPr/>
            <p:nvPr/>
          </p:nvCxnSpPr>
          <p:spPr>
            <a:xfrm>
              <a:off x="6946101" y="4888423"/>
              <a:ext cx="1800000" cy="0"/>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4" name="Gerader Verbinder 213"/>
            <p:cNvCxnSpPr/>
            <p:nvPr/>
          </p:nvCxnSpPr>
          <p:spPr>
            <a:xfrm>
              <a:off x="6946101" y="5240045"/>
              <a:ext cx="1800000" cy="0"/>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5" name="Gerader Verbinder 214"/>
            <p:cNvCxnSpPr/>
            <p:nvPr/>
          </p:nvCxnSpPr>
          <p:spPr>
            <a:xfrm>
              <a:off x="6946101" y="5591667"/>
              <a:ext cx="1800000" cy="0"/>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83" name="Abgerundetes Rechteck 182"/>
          <p:cNvSpPr/>
          <p:nvPr/>
        </p:nvSpPr>
        <p:spPr>
          <a:xfrm>
            <a:off x="1359759" y="3263393"/>
            <a:ext cx="896082" cy="318301"/>
          </a:xfrm>
          <a:prstGeom prst="round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1100" dirty="0" smtClean="0">
                <a:solidFill>
                  <a:schemeClr val="bg1">
                    <a:lumMod val="50000"/>
                  </a:schemeClr>
                </a:solidFill>
              </a:rPr>
              <a:t>Bild</a:t>
            </a:r>
            <a:endParaRPr lang="de-DE" sz="1100" dirty="0">
              <a:solidFill>
                <a:schemeClr val="bg1">
                  <a:lumMod val="50000"/>
                </a:schemeClr>
              </a:solidFill>
            </a:endParaRPr>
          </a:p>
        </p:txBody>
      </p:sp>
      <p:sp>
        <p:nvSpPr>
          <p:cNvPr id="197" name="Abgerundetes Rechteck 196"/>
          <p:cNvSpPr/>
          <p:nvPr/>
        </p:nvSpPr>
        <p:spPr>
          <a:xfrm>
            <a:off x="671918" y="3818038"/>
            <a:ext cx="2257024" cy="1771202"/>
          </a:xfrm>
          <a:prstGeom prst="round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e-DE" sz="1100" dirty="0">
                <a:solidFill>
                  <a:schemeClr val="bg1">
                    <a:lumMod val="50000"/>
                  </a:schemeClr>
                </a:solidFill>
              </a:rPr>
              <a:t>t</a:t>
            </a:r>
            <a:r>
              <a:rPr lang="de-DE" sz="1100" dirty="0" smtClean="0">
                <a:solidFill>
                  <a:schemeClr val="bg1">
                    <a:lumMod val="50000"/>
                  </a:schemeClr>
                </a:solidFill>
              </a:rPr>
              <a:t>ypischer Spruch</a:t>
            </a:r>
            <a:endParaRPr lang="de-DE" sz="1100" dirty="0">
              <a:solidFill>
                <a:schemeClr val="bg1">
                  <a:lumMod val="50000"/>
                </a:schemeClr>
              </a:solidFill>
            </a:endParaRPr>
          </a:p>
        </p:txBody>
      </p:sp>
      <p:sp>
        <p:nvSpPr>
          <p:cNvPr id="2" name="Foliennummernplatzhalter 1"/>
          <p:cNvSpPr>
            <a:spLocks noGrp="1"/>
          </p:cNvSpPr>
          <p:nvPr>
            <p:ph type="sldNum" sz="quarter" idx="4"/>
          </p:nvPr>
        </p:nvSpPr>
        <p:spPr/>
        <p:txBody>
          <a:bodyPr/>
          <a:lstStyle/>
          <a:p>
            <a:fld id="{D913B18B-D139-4864-AE91-16ECF2125E47}" type="slidenum">
              <a:rPr lang="de-DE" smtClean="0"/>
              <a:pPr/>
              <a:t>23</a:t>
            </a:fld>
            <a:endParaRPr lang="de-DE" dirty="0"/>
          </a:p>
        </p:txBody>
      </p:sp>
      <p:sp>
        <p:nvSpPr>
          <p:cNvPr id="198" name="Textfeld 197"/>
          <p:cNvSpPr txBox="1"/>
          <p:nvPr/>
        </p:nvSpPr>
        <p:spPr>
          <a:xfrm>
            <a:off x="8832515" y="1484784"/>
            <a:ext cx="3008206" cy="369332"/>
          </a:xfrm>
          <a:prstGeom prst="rect">
            <a:avLst/>
          </a:prstGeom>
          <a:noFill/>
        </p:spPr>
        <p:txBody>
          <a:bodyPr wrap="square" rtlCol="0">
            <a:spAutoFit/>
          </a:bodyPr>
          <a:lstStyle/>
          <a:p>
            <a:r>
              <a:rPr lang="de-DE" b="1" dirty="0" smtClean="0"/>
              <a:t> </a:t>
            </a:r>
            <a:r>
              <a:rPr lang="de-DE" dirty="0" smtClean="0"/>
              <a:t>+                                  -</a:t>
            </a:r>
            <a:endParaRPr lang="de-DE" dirty="0"/>
          </a:p>
        </p:txBody>
      </p:sp>
    </p:spTree>
    <p:extLst>
      <p:ext uri="{BB962C8B-B14F-4D97-AF65-F5344CB8AC3E}">
        <p14:creationId xmlns:p14="http://schemas.microsoft.com/office/powerpoint/2010/main" val="2598777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40615" t="47195" r="34940" b="25644"/>
          <a:stretch/>
        </p:blipFill>
        <p:spPr>
          <a:xfrm>
            <a:off x="212244" y="283798"/>
            <a:ext cx="926779" cy="772316"/>
          </a:xfrm>
          <a:prstGeom prst="rect">
            <a:avLst/>
          </a:prstGeom>
        </p:spPr>
      </p:pic>
      <p:sp>
        <p:nvSpPr>
          <p:cNvPr id="1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Von der Theorie in die Praxis  </a:t>
            </a:r>
            <a:endParaRPr lang="de-DE" dirty="0">
              <a:solidFill>
                <a:schemeClr val="accent1"/>
              </a:solidFill>
            </a:endParaRP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ZIELGRUPPENADAPTION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4" name="Textfeld 13"/>
          <p:cNvSpPr txBox="1"/>
          <p:nvPr/>
        </p:nvSpPr>
        <p:spPr>
          <a:xfrm rot="1112526">
            <a:off x="8196478" y="391776"/>
            <a:ext cx="1790741" cy="369332"/>
          </a:xfrm>
          <a:prstGeom prst="rect">
            <a:avLst/>
          </a:prstGeom>
          <a:noFill/>
          <a:ln w="19050">
            <a:solidFill>
              <a:schemeClr val="accent2"/>
            </a:solidFill>
          </a:ln>
        </p:spPr>
        <p:txBody>
          <a:bodyPr wrap="square" rtlCol="0">
            <a:spAutoFit/>
          </a:bodyPr>
          <a:lstStyle/>
          <a:p>
            <a:pPr algn="ctr"/>
            <a:r>
              <a:rPr lang="de-DE" b="1" dirty="0" smtClean="0">
                <a:solidFill>
                  <a:srgbClr val="646567"/>
                </a:solidFill>
              </a:rPr>
              <a:t>► Aufgabe ◄</a:t>
            </a:r>
          </a:p>
        </p:txBody>
      </p:sp>
      <p:sp>
        <p:nvSpPr>
          <p:cNvPr id="15" name="Abgerundetes Rechteck 14"/>
          <p:cNvSpPr/>
          <p:nvPr/>
        </p:nvSpPr>
        <p:spPr>
          <a:xfrm>
            <a:off x="415570" y="1691255"/>
            <a:ext cx="11352584" cy="4248473"/>
          </a:xfrm>
          <a:prstGeom prst="roundRect">
            <a:avLst/>
          </a:prstGeom>
          <a:noFill/>
          <a:ln w="139700">
            <a:solidFill>
              <a:srgbClr val="637F13">
                <a:alpha val="43922"/>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Inhaltsplatzhalter 1"/>
          <p:cNvSpPr>
            <a:spLocks noGrp="1"/>
          </p:cNvSpPr>
          <p:nvPr>
            <p:ph idx="1"/>
          </p:nvPr>
        </p:nvSpPr>
        <p:spPr>
          <a:xfrm>
            <a:off x="4727848" y="2420888"/>
            <a:ext cx="5616624" cy="1224136"/>
          </a:xfrm>
        </p:spPr>
        <p:txBody>
          <a:bodyPr>
            <a:noAutofit/>
          </a:bodyPr>
          <a:lstStyle/>
          <a:p>
            <a:pPr marL="0" indent="0">
              <a:spcBef>
                <a:spcPts val="600"/>
              </a:spcBef>
              <a:spcAft>
                <a:spcPts val="600"/>
              </a:spcAft>
              <a:buClr>
                <a:srgbClr val="97C01E"/>
              </a:buClr>
              <a:buNone/>
              <a:defRPr/>
            </a:pPr>
            <a:r>
              <a:rPr lang="de-DE" b="1" dirty="0" smtClean="0">
                <a:solidFill>
                  <a:schemeClr val="tx1"/>
                </a:solidFill>
              </a:rPr>
              <a:t>Aufgabe:</a:t>
            </a:r>
          </a:p>
          <a:p>
            <a:pPr>
              <a:spcBef>
                <a:spcPts val="600"/>
              </a:spcBef>
              <a:spcAft>
                <a:spcPts val="600"/>
              </a:spcAft>
              <a:buClr>
                <a:srgbClr val="97C01E"/>
              </a:buClr>
              <a:buSzPct val="150000"/>
              <a:buBlip>
                <a:blip r:embed="rId4"/>
              </a:buBlip>
              <a:defRPr/>
            </a:pPr>
            <a:r>
              <a:rPr lang="de-DE" dirty="0" smtClean="0">
                <a:solidFill>
                  <a:schemeClr val="tx1"/>
                </a:solidFill>
              </a:rPr>
              <a:t>Welche Anforderungen an Darstellung und Inhalt leiten Sie aus Ihrer Persona ab?</a:t>
            </a:r>
          </a:p>
          <a:p>
            <a:pPr>
              <a:spcBef>
                <a:spcPts val="600"/>
              </a:spcBef>
              <a:spcAft>
                <a:spcPts val="600"/>
              </a:spcAft>
              <a:buClr>
                <a:srgbClr val="97C01E"/>
              </a:buClr>
              <a:buSzPct val="150000"/>
              <a:buBlip>
                <a:blip r:embed="rId4"/>
              </a:buBlip>
              <a:defRPr/>
            </a:pPr>
            <a:r>
              <a:rPr lang="de-DE" dirty="0" smtClean="0">
                <a:solidFill>
                  <a:schemeClr val="tx1"/>
                </a:solidFill>
              </a:rPr>
              <a:t>Welche Fragen und Kritikpunkte könnten von Seiten der Persona genannt werden?</a:t>
            </a:r>
          </a:p>
          <a:p>
            <a:pPr>
              <a:spcBef>
                <a:spcPts val="600"/>
              </a:spcBef>
              <a:spcAft>
                <a:spcPts val="600"/>
              </a:spcAft>
              <a:buClr>
                <a:srgbClr val="97C01E"/>
              </a:buClr>
              <a:buSzPct val="150000"/>
              <a:buBlip>
                <a:blip r:embed="rId4"/>
              </a:buBlip>
              <a:defRPr/>
            </a:pPr>
            <a:r>
              <a:rPr lang="de-DE" dirty="0" smtClean="0">
                <a:solidFill>
                  <a:schemeClr val="tx1"/>
                </a:solidFill>
              </a:rPr>
              <a:t>Wie lässt sich die Persona für Ihr Thema motivieren?</a:t>
            </a:r>
          </a:p>
        </p:txBody>
      </p:sp>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l="47638" t="36350" r="38188" b="31100"/>
          <a:stretch/>
        </p:blipFill>
        <p:spPr>
          <a:xfrm>
            <a:off x="2063552" y="2420888"/>
            <a:ext cx="1534395" cy="2642569"/>
          </a:xfrm>
          <a:prstGeom prst="rect">
            <a:avLst/>
          </a:prstGeom>
        </p:spPr>
      </p:pic>
      <p:sp>
        <p:nvSpPr>
          <p:cNvPr id="2" name="Foliennummernplatzhalter 1"/>
          <p:cNvSpPr>
            <a:spLocks noGrp="1"/>
          </p:cNvSpPr>
          <p:nvPr>
            <p:ph type="sldNum" sz="quarter" idx="4"/>
          </p:nvPr>
        </p:nvSpPr>
        <p:spPr/>
        <p:txBody>
          <a:bodyPr/>
          <a:lstStyle/>
          <a:p>
            <a:fld id="{D913B18B-D139-4864-AE91-16ECF2125E47}" type="slidenum">
              <a:rPr lang="de-DE" smtClean="0"/>
              <a:pPr/>
              <a:t>24</a:t>
            </a:fld>
            <a:endParaRPr lang="de-DE" dirty="0"/>
          </a:p>
        </p:txBody>
      </p:sp>
    </p:spTree>
    <p:extLst>
      <p:ext uri="{BB962C8B-B14F-4D97-AF65-F5344CB8AC3E}">
        <p14:creationId xmlns:p14="http://schemas.microsoft.com/office/powerpoint/2010/main" val="41342243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68016" y="2276872"/>
            <a:ext cx="10585176" cy="1224136"/>
          </a:xfrm>
        </p:spPr>
        <p:txBody>
          <a:bodyPr>
            <a:noAutofit/>
          </a:bodyPr>
          <a:lstStyle/>
          <a:p>
            <a:pPr marL="0" indent="0">
              <a:spcBef>
                <a:spcPts val="600"/>
              </a:spcBef>
              <a:spcAft>
                <a:spcPts val="600"/>
              </a:spcAft>
              <a:buClr>
                <a:srgbClr val="97C01E"/>
              </a:buClr>
              <a:buNone/>
              <a:defRPr/>
            </a:pPr>
            <a:r>
              <a:rPr lang="de-DE" b="1" dirty="0" smtClean="0">
                <a:solidFill>
                  <a:schemeClr val="tx1"/>
                </a:solidFill>
              </a:rPr>
              <a:t>Aufgabe:</a:t>
            </a:r>
          </a:p>
          <a:p>
            <a:pPr>
              <a:spcBef>
                <a:spcPts val="600"/>
              </a:spcBef>
              <a:spcAft>
                <a:spcPts val="600"/>
              </a:spcAft>
              <a:buClr>
                <a:srgbClr val="97C01E"/>
              </a:buClr>
              <a:buBlip>
                <a:blip r:embed="rId3"/>
              </a:buBlip>
              <a:defRPr/>
            </a:pPr>
            <a:r>
              <a:rPr lang="de-DE" dirty="0" smtClean="0">
                <a:solidFill>
                  <a:schemeClr val="tx1"/>
                </a:solidFill>
              </a:rPr>
              <a:t>Stellen Sie die Persona und die aus ihr abgeleiteten Anforderungen der Person zu Ihrer Rechten vor.</a:t>
            </a:r>
          </a:p>
          <a:p>
            <a:pPr>
              <a:spcBef>
                <a:spcPts val="600"/>
              </a:spcBef>
              <a:spcAft>
                <a:spcPts val="600"/>
              </a:spcAft>
              <a:buClr>
                <a:srgbClr val="97C01E"/>
              </a:buClr>
              <a:buBlip>
                <a:blip r:embed="rId3"/>
              </a:buBlip>
              <a:defRPr/>
            </a:pPr>
            <a:r>
              <a:rPr lang="de-DE" dirty="0" smtClean="0">
                <a:solidFill>
                  <a:schemeClr val="tx1"/>
                </a:solidFill>
              </a:rPr>
              <a:t>Tauschen Sie sich aus, teilen Sie Ideen.</a:t>
            </a:r>
          </a:p>
        </p:txBody>
      </p:sp>
      <p:pic>
        <p:nvPicPr>
          <p:cNvPr id="10" name="Grafik 9"/>
          <p:cNvPicPr>
            <a:picLocks noChangeAspect="1"/>
          </p:cNvPicPr>
          <p:nvPr/>
        </p:nvPicPr>
        <p:blipFill rotWithShape="1">
          <a:blip r:embed="rId4" cstate="print">
            <a:extLst>
              <a:ext uri="{28A0092B-C50C-407E-A947-70E740481C1C}">
                <a14:useLocalDpi xmlns:a14="http://schemas.microsoft.com/office/drawing/2010/main" val="0"/>
              </a:ext>
            </a:extLst>
          </a:blip>
          <a:srcRect l="40615" t="47195" r="34940" b="25644"/>
          <a:stretch/>
        </p:blipFill>
        <p:spPr>
          <a:xfrm>
            <a:off x="212244" y="283798"/>
            <a:ext cx="926779" cy="772316"/>
          </a:xfrm>
          <a:prstGeom prst="rect">
            <a:avLst/>
          </a:prstGeom>
        </p:spPr>
      </p:pic>
      <p:sp>
        <p:nvSpPr>
          <p:cNvPr id="1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Im Vier-Augen-System</a:t>
            </a:r>
            <a:endParaRPr lang="de-DE" dirty="0">
              <a:solidFill>
                <a:schemeClr val="accent1"/>
              </a:solidFill>
            </a:endParaRP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ZIELGRUPPENADAPTION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4" name="Textfeld 13"/>
          <p:cNvSpPr txBox="1"/>
          <p:nvPr/>
        </p:nvSpPr>
        <p:spPr>
          <a:xfrm rot="1112526">
            <a:off x="8196478" y="391776"/>
            <a:ext cx="1790741" cy="369332"/>
          </a:xfrm>
          <a:prstGeom prst="rect">
            <a:avLst/>
          </a:prstGeom>
          <a:noFill/>
          <a:ln w="19050">
            <a:solidFill>
              <a:schemeClr val="accent2"/>
            </a:solidFill>
          </a:ln>
        </p:spPr>
        <p:txBody>
          <a:bodyPr wrap="square" rtlCol="0">
            <a:spAutoFit/>
          </a:bodyPr>
          <a:lstStyle/>
          <a:p>
            <a:pPr algn="ctr"/>
            <a:r>
              <a:rPr lang="de-DE" b="1" dirty="0" smtClean="0">
                <a:solidFill>
                  <a:srgbClr val="646567"/>
                </a:solidFill>
              </a:rPr>
              <a:t>► Aufgabe ◄</a:t>
            </a:r>
          </a:p>
        </p:txBody>
      </p:sp>
      <p:sp>
        <p:nvSpPr>
          <p:cNvPr id="15" name="Abgerundetes Rechteck 14"/>
          <p:cNvSpPr/>
          <p:nvPr/>
        </p:nvSpPr>
        <p:spPr>
          <a:xfrm>
            <a:off x="415570" y="1691255"/>
            <a:ext cx="11352584" cy="4248473"/>
          </a:xfrm>
          <a:prstGeom prst="roundRect">
            <a:avLst/>
          </a:prstGeom>
          <a:noFill/>
          <a:ln w="139700">
            <a:solidFill>
              <a:srgbClr val="637F13">
                <a:alpha val="43922"/>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l="38975" t="38450" r="30313" b="30050"/>
          <a:stretch/>
        </p:blipFill>
        <p:spPr>
          <a:xfrm>
            <a:off x="6888088" y="3284984"/>
            <a:ext cx="2995533" cy="2304256"/>
          </a:xfrm>
          <a:prstGeom prst="rect">
            <a:avLst/>
          </a:prstGeom>
        </p:spPr>
      </p:pic>
      <p:sp>
        <p:nvSpPr>
          <p:cNvPr id="3" name="Foliennummernplatzhalter 2"/>
          <p:cNvSpPr>
            <a:spLocks noGrp="1"/>
          </p:cNvSpPr>
          <p:nvPr>
            <p:ph type="sldNum" sz="quarter" idx="4"/>
          </p:nvPr>
        </p:nvSpPr>
        <p:spPr/>
        <p:txBody>
          <a:bodyPr/>
          <a:lstStyle/>
          <a:p>
            <a:fld id="{D913B18B-D139-4864-AE91-16ECF2125E47}" type="slidenum">
              <a:rPr lang="de-DE" smtClean="0"/>
              <a:pPr/>
              <a:t>25</a:t>
            </a:fld>
            <a:endParaRPr lang="de-DE" dirty="0"/>
          </a:p>
        </p:txBody>
      </p:sp>
    </p:spTree>
    <p:extLst>
      <p:ext uri="{BB962C8B-B14F-4D97-AF65-F5344CB8AC3E}">
        <p14:creationId xmlns:p14="http://schemas.microsoft.com/office/powerpoint/2010/main" val="39846594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r Verbinder 3"/>
          <p:cNvCxnSpPr/>
          <p:nvPr/>
        </p:nvCxnSpPr>
        <p:spPr>
          <a:xfrm>
            <a:off x="-1" y="3773240"/>
            <a:ext cx="1219041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p:nvPicPr>
        <p:blipFill rotWithShape="1">
          <a:blip r:embed="rId3" cstate="print">
            <a:extLst>
              <a:ext uri="{28A0092B-C50C-407E-A947-70E740481C1C}">
                <a14:useLocalDpi xmlns:a14="http://schemas.microsoft.com/office/drawing/2010/main" val="0"/>
              </a:ext>
            </a:extLst>
          </a:blip>
          <a:srcRect l="38897" t="34218" r="32584" b="13959"/>
          <a:stretch/>
        </p:blipFill>
        <p:spPr>
          <a:xfrm>
            <a:off x="2332501" y="2768932"/>
            <a:ext cx="1512168" cy="2060842"/>
          </a:xfrm>
          <a:prstGeom prst="rect">
            <a:avLst/>
          </a:prstGeom>
        </p:spPr>
      </p:pic>
      <p:pic>
        <p:nvPicPr>
          <p:cNvPr id="21" name="Grafik 20"/>
          <p:cNvPicPr>
            <a:picLocks noChangeAspect="1"/>
          </p:cNvPicPr>
          <p:nvPr/>
        </p:nvPicPr>
        <p:blipFill rotWithShape="1">
          <a:blip r:embed="rId4" cstate="print">
            <a:extLst>
              <a:ext uri="{28A0092B-C50C-407E-A947-70E740481C1C}">
                <a14:useLocalDpi xmlns:a14="http://schemas.microsoft.com/office/drawing/2010/main" val="0"/>
              </a:ext>
            </a:extLst>
          </a:blip>
          <a:srcRect l="33195" r="32556"/>
          <a:stretch/>
        </p:blipFill>
        <p:spPr>
          <a:xfrm>
            <a:off x="4322088" y="2187692"/>
            <a:ext cx="1584176" cy="3469186"/>
          </a:xfrm>
          <a:prstGeom prst="rect">
            <a:avLst/>
          </a:prstGeom>
        </p:spPr>
      </p:pic>
      <p:pic>
        <p:nvPicPr>
          <p:cNvPr id="19" name="Grafik 18"/>
          <p:cNvPicPr>
            <a:picLocks noChangeAspect="1"/>
          </p:cNvPicPr>
          <p:nvPr/>
        </p:nvPicPr>
        <p:blipFill rotWithShape="1">
          <a:blip r:embed="rId5" cstate="print">
            <a:extLst>
              <a:ext uri="{28A0092B-C50C-407E-A947-70E740481C1C}">
                <a14:useLocalDpi xmlns:a14="http://schemas.microsoft.com/office/drawing/2010/main" val="0"/>
              </a:ext>
            </a:extLst>
          </a:blip>
          <a:srcRect l="43239" r="20113"/>
          <a:stretch/>
        </p:blipFill>
        <p:spPr>
          <a:xfrm>
            <a:off x="6364040" y="2060848"/>
            <a:ext cx="1609344" cy="3242049"/>
          </a:xfrm>
          <a:prstGeom prst="rect">
            <a:avLst/>
          </a:prstGeom>
        </p:spPr>
      </p:pic>
      <p:pic>
        <p:nvPicPr>
          <p:cNvPr id="18" name="Grafik 17"/>
          <p:cNvPicPr>
            <a:picLocks noChangeAspect="1"/>
          </p:cNvPicPr>
          <p:nvPr/>
        </p:nvPicPr>
        <p:blipFill rotWithShape="1">
          <a:blip r:embed="rId6" cstate="print">
            <a:extLst>
              <a:ext uri="{28A0092B-C50C-407E-A947-70E740481C1C}">
                <a14:useLocalDpi xmlns:a14="http://schemas.microsoft.com/office/drawing/2010/main" val="0"/>
              </a:ext>
            </a:extLst>
          </a:blip>
          <a:srcRect l="36249" r="24934"/>
          <a:stretch/>
        </p:blipFill>
        <p:spPr>
          <a:xfrm>
            <a:off x="8413858" y="2213744"/>
            <a:ext cx="1584177" cy="3060860"/>
          </a:xfrm>
          <a:prstGeom prst="rect">
            <a:avLst/>
          </a:prstGeom>
        </p:spPr>
      </p:pic>
      <p:pic>
        <p:nvPicPr>
          <p:cNvPr id="16" name="Grafik 15"/>
          <p:cNvPicPr>
            <a:picLocks noChangeAspect="1"/>
          </p:cNvPicPr>
          <p:nvPr/>
        </p:nvPicPr>
        <p:blipFill rotWithShape="1">
          <a:blip r:embed="rId7" cstate="print">
            <a:extLst>
              <a:ext uri="{28A0092B-C50C-407E-A947-70E740481C1C}">
                <a14:useLocalDpi xmlns:a14="http://schemas.microsoft.com/office/drawing/2010/main" val="0"/>
              </a:ext>
            </a:extLst>
          </a:blip>
          <a:srcRect l="21513" t="22702" r="6310" b="31946"/>
          <a:stretch/>
        </p:blipFill>
        <p:spPr>
          <a:xfrm>
            <a:off x="10416480" y="3399643"/>
            <a:ext cx="1656184" cy="780503"/>
          </a:xfrm>
          <a:prstGeom prst="rect">
            <a:avLst/>
          </a:prstGeom>
        </p:spPr>
      </p:pic>
      <p:pic>
        <p:nvPicPr>
          <p:cNvPr id="2" name="Grafik 1"/>
          <p:cNvPicPr>
            <a:picLocks noChangeAspect="1"/>
          </p:cNvPicPr>
          <p:nvPr/>
        </p:nvPicPr>
        <p:blipFill rotWithShape="1">
          <a:blip r:embed="rId8" cstate="print">
            <a:extLst>
              <a:ext uri="{28A0092B-C50C-407E-A947-70E740481C1C}">
                <a14:useLocalDpi xmlns:a14="http://schemas.microsoft.com/office/drawing/2010/main" val="0"/>
              </a:ext>
            </a:extLst>
          </a:blip>
          <a:srcRect l="35038" t="39500" r="37400" b="38450"/>
          <a:stretch/>
        </p:blipFill>
        <p:spPr>
          <a:xfrm>
            <a:off x="225015" y="3303717"/>
            <a:ext cx="1648801" cy="989281"/>
          </a:xfrm>
          <a:prstGeom prst="rect">
            <a:avLst/>
          </a:prstGeom>
        </p:spPr>
      </p:pic>
      <p:sp>
        <p:nvSpPr>
          <p:cNvPr id="5" name="Titel 4"/>
          <p:cNvSpPr>
            <a:spLocks noGrp="1"/>
          </p:cNvSpPr>
          <p:nvPr>
            <p:ph type="title"/>
          </p:nvPr>
        </p:nvSpPr>
        <p:spPr/>
        <p:txBody>
          <a:bodyPr/>
          <a:lstStyle/>
          <a:p>
            <a:r>
              <a:rPr lang="de-DE" dirty="0" smtClean="0"/>
              <a:t>INHALT &amp; ABLAUF</a:t>
            </a:r>
            <a:endParaRPr lang="de-DE" dirty="0"/>
          </a:p>
        </p:txBody>
      </p:sp>
      <p:sp>
        <p:nvSpPr>
          <p:cNvPr id="6" name="Textfeld 5"/>
          <p:cNvSpPr txBox="1"/>
          <p:nvPr/>
        </p:nvSpPr>
        <p:spPr>
          <a:xfrm>
            <a:off x="-96688" y="2272685"/>
            <a:ext cx="2184210" cy="400110"/>
          </a:xfrm>
          <a:prstGeom prst="rect">
            <a:avLst/>
          </a:prstGeom>
          <a:noFill/>
        </p:spPr>
        <p:txBody>
          <a:bodyPr wrap="square" rtlCol="0">
            <a:spAutoFit/>
          </a:bodyPr>
          <a:lstStyle/>
          <a:p>
            <a:pPr algn="ctr"/>
            <a:r>
              <a:rPr lang="de-DE" sz="2000" dirty="0" smtClean="0"/>
              <a:t>Einleitung</a:t>
            </a:r>
            <a:endParaRPr lang="de-DE" sz="2000" dirty="0"/>
          </a:p>
        </p:txBody>
      </p:sp>
      <p:sp>
        <p:nvSpPr>
          <p:cNvPr id="7" name="Textfeld 6"/>
          <p:cNvSpPr txBox="1"/>
          <p:nvPr/>
        </p:nvSpPr>
        <p:spPr>
          <a:xfrm>
            <a:off x="1991544" y="2118797"/>
            <a:ext cx="2184210" cy="707886"/>
          </a:xfrm>
          <a:prstGeom prst="rect">
            <a:avLst/>
          </a:prstGeom>
          <a:noFill/>
        </p:spPr>
        <p:txBody>
          <a:bodyPr wrap="square" rtlCol="0">
            <a:spAutoFit/>
          </a:bodyPr>
          <a:lstStyle/>
          <a:p>
            <a:pPr algn="ctr"/>
            <a:r>
              <a:rPr lang="de-DE" sz="2000" dirty="0" smtClean="0"/>
              <a:t>Zielgruppen-adaption</a:t>
            </a:r>
            <a:endParaRPr lang="de-DE" sz="2000" dirty="0"/>
          </a:p>
        </p:txBody>
      </p:sp>
      <p:sp>
        <p:nvSpPr>
          <p:cNvPr id="8" name="Textfeld 7"/>
          <p:cNvSpPr txBox="1"/>
          <p:nvPr/>
        </p:nvSpPr>
        <p:spPr>
          <a:xfrm>
            <a:off x="4007768" y="2272685"/>
            <a:ext cx="2184210" cy="400110"/>
          </a:xfrm>
          <a:prstGeom prst="rect">
            <a:avLst/>
          </a:prstGeom>
          <a:noFill/>
        </p:spPr>
        <p:txBody>
          <a:bodyPr wrap="square" rtlCol="0">
            <a:spAutoFit/>
          </a:bodyPr>
          <a:lstStyle/>
          <a:p>
            <a:pPr algn="ctr"/>
            <a:r>
              <a:rPr lang="de-DE" sz="2000" dirty="0" smtClean="0"/>
              <a:t>Grundlagen</a:t>
            </a:r>
            <a:endParaRPr lang="de-DE" sz="2000" dirty="0"/>
          </a:p>
        </p:txBody>
      </p:sp>
      <p:sp>
        <p:nvSpPr>
          <p:cNvPr id="9" name="Textfeld 8"/>
          <p:cNvSpPr txBox="1"/>
          <p:nvPr/>
        </p:nvSpPr>
        <p:spPr>
          <a:xfrm>
            <a:off x="5752416" y="2272685"/>
            <a:ext cx="2746706" cy="400110"/>
          </a:xfrm>
          <a:prstGeom prst="rect">
            <a:avLst/>
          </a:prstGeom>
          <a:noFill/>
        </p:spPr>
        <p:txBody>
          <a:bodyPr wrap="square" rtlCol="0">
            <a:spAutoFit/>
          </a:bodyPr>
          <a:lstStyle/>
          <a:p>
            <a:pPr algn="ctr"/>
            <a:r>
              <a:rPr lang="de-DE" sz="2000" dirty="0" smtClean="0"/>
              <a:t>Schreiben</a:t>
            </a:r>
          </a:p>
        </p:txBody>
      </p:sp>
      <p:sp>
        <p:nvSpPr>
          <p:cNvPr id="17" name="Textfeld 16"/>
          <p:cNvSpPr txBox="1"/>
          <p:nvPr/>
        </p:nvSpPr>
        <p:spPr>
          <a:xfrm>
            <a:off x="10499611" y="2272685"/>
            <a:ext cx="1501045" cy="400110"/>
          </a:xfrm>
          <a:prstGeom prst="rect">
            <a:avLst/>
          </a:prstGeom>
          <a:noFill/>
        </p:spPr>
        <p:txBody>
          <a:bodyPr wrap="square" rtlCol="0">
            <a:spAutoFit/>
          </a:bodyPr>
          <a:lstStyle/>
          <a:p>
            <a:pPr algn="ctr"/>
            <a:r>
              <a:rPr lang="de-DE" sz="2000" dirty="0" smtClean="0"/>
              <a:t>Abschluss</a:t>
            </a:r>
            <a:endParaRPr lang="de-DE" sz="2000" dirty="0"/>
          </a:p>
        </p:txBody>
      </p:sp>
      <p:sp>
        <p:nvSpPr>
          <p:cNvPr id="24" name="Textfeld 23"/>
          <p:cNvSpPr txBox="1"/>
          <p:nvPr/>
        </p:nvSpPr>
        <p:spPr>
          <a:xfrm>
            <a:off x="8327592" y="2272685"/>
            <a:ext cx="1728848" cy="400110"/>
          </a:xfrm>
          <a:prstGeom prst="rect">
            <a:avLst/>
          </a:prstGeom>
          <a:noFill/>
        </p:spPr>
        <p:txBody>
          <a:bodyPr wrap="square" rtlCol="0">
            <a:spAutoFit/>
          </a:bodyPr>
          <a:lstStyle/>
          <a:p>
            <a:pPr algn="ctr"/>
            <a:r>
              <a:rPr lang="de-DE" sz="2000" dirty="0" smtClean="0"/>
              <a:t>Präsentieren</a:t>
            </a:r>
            <a:endParaRPr lang="de-DE" sz="2000" dirty="0"/>
          </a:p>
        </p:txBody>
      </p:sp>
      <p:sp>
        <p:nvSpPr>
          <p:cNvPr id="25" name="Ellipse 4"/>
          <p:cNvSpPr/>
          <p:nvPr/>
        </p:nvSpPr>
        <p:spPr>
          <a:xfrm>
            <a:off x="235217" y="299527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6" name="Ellipse 4"/>
          <p:cNvSpPr/>
          <p:nvPr/>
        </p:nvSpPr>
        <p:spPr>
          <a:xfrm>
            <a:off x="2281035" y="2988357"/>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7" name="Ellipse 4"/>
          <p:cNvSpPr/>
          <p:nvPr/>
        </p:nvSpPr>
        <p:spPr>
          <a:xfrm>
            <a:off x="6359882" y="2983377"/>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9" name="Ellipse 4"/>
          <p:cNvSpPr/>
          <p:nvPr/>
        </p:nvSpPr>
        <p:spPr>
          <a:xfrm>
            <a:off x="8385958" y="296324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0" name="Ellipse 4"/>
          <p:cNvSpPr/>
          <p:nvPr/>
        </p:nvSpPr>
        <p:spPr>
          <a:xfrm>
            <a:off x="10419162" y="299527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7" name="Ellipse 4"/>
          <p:cNvSpPr/>
          <p:nvPr/>
        </p:nvSpPr>
        <p:spPr>
          <a:xfrm>
            <a:off x="6353384"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8" name="Ellipse 4"/>
          <p:cNvSpPr/>
          <p:nvPr/>
        </p:nvSpPr>
        <p:spPr>
          <a:xfrm>
            <a:off x="4311432"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1" name="Ellipse 4"/>
          <p:cNvSpPr/>
          <p:nvPr/>
        </p:nvSpPr>
        <p:spPr>
          <a:xfrm>
            <a:off x="10437287"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8" name="Ellipse 4"/>
          <p:cNvSpPr/>
          <p:nvPr/>
        </p:nvSpPr>
        <p:spPr>
          <a:xfrm>
            <a:off x="8395336"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1" name="Ellipse 4"/>
          <p:cNvSpPr/>
          <p:nvPr/>
        </p:nvSpPr>
        <p:spPr>
          <a:xfrm>
            <a:off x="227528"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9" name="Ellipse 4"/>
          <p:cNvSpPr/>
          <p:nvPr/>
        </p:nvSpPr>
        <p:spPr>
          <a:xfrm>
            <a:off x="2269480"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26</a:t>
            </a:fld>
            <a:endParaRPr lang="de-DE" dirty="0"/>
          </a:p>
        </p:txBody>
      </p:sp>
    </p:spTree>
    <p:extLst>
      <p:ext uri="{BB962C8B-B14F-4D97-AF65-F5344CB8AC3E}">
        <p14:creationId xmlns:p14="http://schemas.microsoft.com/office/powerpoint/2010/main" val="31977449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l="35740" t="33704" r="34681" b="39312"/>
          <a:stretch/>
        </p:blipFill>
        <p:spPr>
          <a:xfrm>
            <a:off x="249219" y="390531"/>
            <a:ext cx="837761" cy="573205"/>
          </a:xfrm>
          <a:prstGeom prst="rect">
            <a:avLst/>
          </a:prstGeom>
        </p:spPr>
      </p:pic>
      <p:sp>
        <p:nvSpPr>
          <p:cNvPr id="2" name="Inhaltsplatzhalter 1"/>
          <p:cNvSpPr>
            <a:spLocks noGrp="1"/>
          </p:cNvSpPr>
          <p:nvPr>
            <p:ph idx="1"/>
          </p:nvPr>
        </p:nvSpPr>
        <p:spPr>
          <a:xfrm>
            <a:off x="3719736" y="1412776"/>
            <a:ext cx="4608512" cy="4824536"/>
          </a:xfrm>
        </p:spPr>
        <p:txBody>
          <a:bodyPr>
            <a:normAutofit/>
          </a:bodyPr>
          <a:lstStyle/>
          <a:p>
            <a:pPr marL="0" indent="0" algn="ctr" defTabSz="762000">
              <a:buNone/>
              <a:defRPr/>
            </a:pPr>
            <a:endParaRPr lang="de-DE" sz="1600" b="1" dirty="0">
              <a:solidFill>
                <a:srgbClr val="CC3300"/>
              </a:solidFill>
              <a:effectLst>
                <a:outerShdw blurRad="38100" dist="38100" dir="2700000" algn="tl">
                  <a:srgbClr val="000000"/>
                </a:outerShdw>
              </a:effectLst>
              <a:latin typeface="Calibri"/>
            </a:endParaRPr>
          </a:p>
          <a:p>
            <a:pPr algn="ctr" defTabSz="762000">
              <a:defRPr/>
            </a:pPr>
            <a:endParaRPr lang="de-DE" sz="1600" b="1" dirty="0">
              <a:solidFill>
                <a:srgbClr val="CC3300"/>
              </a:solidFill>
              <a:effectLst>
                <a:outerShdw blurRad="38100" dist="38100" dir="2700000" algn="tl">
                  <a:srgbClr val="000000"/>
                </a:outerShdw>
              </a:effectLst>
              <a:latin typeface="Calibri"/>
            </a:endParaRPr>
          </a:p>
          <a:p>
            <a:pPr marL="0" indent="0" algn="ctr" defTabSz="762000">
              <a:buNone/>
              <a:defRPr/>
            </a:pPr>
            <a:endParaRPr lang="de-DE" sz="1600" b="1" dirty="0">
              <a:solidFill>
                <a:srgbClr val="CC3300"/>
              </a:solidFill>
              <a:effectLst>
                <a:outerShdw blurRad="38100" dist="38100" dir="2700000" algn="tl">
                  <a:srgbClr val="000000"/>
                </a:outerShdw>
              </a:effectLst>
              <a:latin typeface="Calibri"/>
            </a:endParaRPr>
          </a:p>
          <a:p>
            <a:pPr marL="0" indent="0" algn="ctr" defTabSz="762000">
              <a:buNone/>
              <a:defRPr/>
            </a:pPr>
            <a:endParaRPr lang="de-DE" sz="1600" b="1" dirty="0">
              <a:solidFill>
                <a:schemeClr val="tx1"/>
              </a:solidFill>
              <a:effectLst>
                <a:outerShdw blurRad="38100" dist="38100" dir="2700000" algn="tl">
                  <a:srgbClr val="000000"/>
                </a:outerShdw>
              </a:effectLst>
            </a:endParaRPr>
          </a:p>
          <a:p>
            <a:pPr marL="0" indent="0" algn="ctr" defTabSz="762000">
              <a:buNone/>
              <a:defRPr/>
            </a:pPr>
            <a:r>
              <a:rPr lang="de-DE" dirty="0">
                <a:solidFill>
                  <a:schemeClr val="tx1"/>
                </a:solidFill>
              </a:rPr>
              <a:t>Einleitung, Einführung in das Thema </a:t>
            </a:r>
          </a:p>
          <a:p>
            <a:pPr marL="0" indent="0" algn="ctr" defTabSz="762000">
              <a:buNone/>
              <a:defRPr/>
            </a:pPr>
            <a:endParaRPr lang="de-DE" dirty="0">
              <a:solidFill>
                <a:schemeClr val="tx1"/>
              </a:solidFill>
            </a:endParaRPr>
          </a:p>
          <a:p>
            <a:pPr marL="0" indent="0" algn="ctr" defTabSz="762000">
              <a:buNone/>
              <a:defRPr/>
            </a:pPr>
            <a:endParaRPr lang="de-DE" dirty="0">
              <a:solidFill>
                <a:schemeClr val="tx1"/>
              </a:solidFill>
            </a:endParaRPr>
          </a:p>
          <a:p>
            <a:pPr marL="0" indent="0" algn="ctr" defTabSz="762000">
              <a:buNone/>
              <a:defRPr/>
            </a:pPr>
            <a:endParaRPr lang="de-DE" dirty="0">
              <a:solidFill>
                <a:schemeClr val="tx1"/>
              </a:solidFill>
            </a:endParaRPr>
          </a:p>
          <a:p>
            <a:pPr marL="0" indent="0" algn="ctr" defTabSz="762000">
              <a:buNone/>
              <a:defRPr/>
            </a:pPr>
            <a:r>
              <a:rPr lang="de-DE" dirty="0">
                <a:solidFill>
                  <a:schemeClr val="tx1"/>
                </a:solidFill>
              </a:rPr>
              <a:t>Begründungsteil</a:t>
            </a:r>
          </a:p>
          <a:p>
            <a:pPr marL="0" indent="0" algn="ctr" defTabSz="762000">
              <a:buNone/>
              <a:defRPr/>
            </a:pPr>
            <a:endParaRPr lang="de-DE" dirty="0">
              <a:solidFill>
                <a:schemeClr val="tx1"/>
              </a:solidFill>
            </a:endParaRPr>
          </a:p>
          <a:p>
            <a:pPr marL="0" indent="0" algn="ctr" defTabSz="762000">
              <a:buNone/>
              <a:defRPr/>
            </a:pPr>
            <a:endParaRPr lang="de-DE" dirty="0">
              <a:solidFill>
                <a:schemeClr val="tx1"/>
              </a:solidFill>
            </a:endParaRPr>
          </a:p>
          <a:p>
            <a:pPr marL="0" indent="0" algn="ctr" defTabSz="762000">
              <a:buNone/>
              <a:defRPr/>
            </a:pPr>
            <a:r>
              <a:rPr lang="de-DE" dirty="0">
                <a:solidFill>
                  <a:schemeClr val="tx1"/>
                </a:solidFill>
              </a:rPr>
              <a:t>Was will ich?</a:t>
            </a:r>
          </a:p>
          <a:p>
            <a:pPr marL="0" indent="0" algn="ctr" defTabSz="762000">
              <a:buNone/>
              <a:defRPr/>
            </a:pPr>
            <a:r>
              <a:rPr lang="de-DE" dirty="0">
                <a:solidFill>
                  <a:schemeClr val="tx1"/>
                </a:solidFill>
              </a:rPr>
              <a:t>Kernpunkte, Zielsatz</a:t>
            </a:r>
            <a:endParaRPr lang="de-DE" b="1" dirty="0">
              <a:solidFill>
                <a:schemeClr val="tx1"/>
              </a:solidFill>
            </a:endParaRPr>
          </a:p>
          <a:p>
            <a:pPr marL="0" indent="0">
              <a:buNone/>
            </a:pPr>
            <a:endParaRPr lang="de-DE" dirty="0"/>
          </a:p>
        </p:txBody>
      </p:sp>
      <p:sp>
        <p:nvSpPr>
          <p:cNvPr id="7" name="Text Box 4"/>
          <p:cNvSpPr txBox="1">
            <a:spLocks noChangeArrowheads="1"/>
          </p:cNvSpPr>
          <p:nvPr/>
        </p:nvSpPr>
        <p:spPr bwMode="auto">
          <a:xfrm>
            <a:off x="2651617" y="1552264"/>
            <a:ext cx="1890261" cy="369332"/>
          </a:xfrm>
          <a:prstGeom prst="rect">
            <a:avLst/>
          </a:prstGeom>
          <a:noFill/>
          <a:ln>
            <a:noFill/>
          </a:ln>
          <a:extLst/>
        </p:spPr>
        <p:txBody>
          <a:bodyPr wrap="none">
            <a:spAutoFit/>
          </a:bodyPr>
          <a:lstStyle>
            <a:lvl1pPr defTabSz="762000">
              <a:defRPr sz="2400">
                <a:solidFill>
                  <a:schemeClr val="tx1"/>
                </a:solidFill>
                <a:latin typeface="Arial" charset="0"/>
              </a:defRPr>
            </a:lvl1pPr>
            <a:lvl2pPr marL="742950" indent="-285750" defTabSz="762000">
              <a:defRPr sz="2400">
                <a:solidFill>
                  <a:schemeClr val="tx1"/>
                </a:solidFill>
                <a:latin typeface="Arial" charset="0"/>
              </a:defRPr>
            </a:lvl2pPr>
            <a:lvl3pPr marL="1143000" indent="-228600" defTabSz="762000">
              <a:defRPr sz="2400">
                <a:solidFill>
                  <a:schemeClr val="tx1"/>
                </a:solidFill>
                <a:latin typeface="Arial" charset="0"/>
              </a:defRPr>
            </a:lvl3pPr>
            <a:lvl4pPr marL="1600200" indent="-228600" defTabSz="762000">
              <a:defRPr sz="2400">
                <a:solidFill>
                  <a:schemeClr val="tx1"/>
                </a:solidFill>
                <a:latin typeface="Arial" charset="0"/>
              </a:defRPr>
            </a:lvl4pPr>
            <a:lvl5pPr marL="2057400" indent="-228600" defTabSz="762000">
              <a:defRPr sz="2400">
                <a:solidFill>
                  <a:schemeClr val="tx1"/>
                </a:solidFill>
                <a:latin typeface="Arial" charset="0"/>
              </a:defRPr>
            </a:lvl5pPr>
            <a:lvl6pPr marL="2514600" indent="-228600" defTabSz="762000" eaLnBrk="0" fontAlgn="base" hangingPunct="0">
              <a:spcBef>
                <a:spcPct val="0"/>
              </a:spcBef>
              <a:spcAft>
                <a:spcPct val="0"/>
              </a:spcAft>
              <a:defRPr sz="2400">
                <a:solidFill>
                  <a:schemeClr val="tx1"/>
                </a:solidFill>
                <a:latin typeface="Arial" charset="0"/>
              </a:defRPr>
            </a:lvl6pPr>
            <a:lvl7pPr marL="2971800" indent="-228600" defTabSz="762000" eaLnBrk="0" fontAlgn="base" hangingPunct="0">
              <a:spcBef>
                <a:spcPct val="0"/>
              </a:spcBef>
              <a:spcAft>
                <a:spcPct val="0"/>
              </a:spcAft>
              <a:defRPr sz="2400">
                <a:solidFill>
                  <a:schemeClr val="tx1"/>
                </a:solidFill>
                <a:latin typeface="Arial" charset="0"/>
              </a:defRPr>
            </a:lvl7pPr>
            <a:lvl8pPr marL="3429000" indent="-228600" defTabSz="762000" eaLnBrk="0" fontAlgn="base" hangingPunct="0">
              <a:spcBef>
                <a:spcPct val="0"/>
              </a:spcBef>
              <a:spcAft>
                <a:spcPct val="0"/>
              </a:spcAft>
              <a:defRPr sz="2400">
                <a:solidFill>
                  <a:schemeClr val="tx1"/>
                </a:solidFill>
                <a:latin typeface="Arial" charset="0"/>
              </a:defRPr>
            </a:lvl8pPr>
            <a:lvl9pPr marL="3886200" indent="-228600" defTabSz="762000" eaLnBrk="0" fontAlgn="base" hangingPunct="0">
              <a:spcBef>
                <a:spcPct val="0"/>
              </a:spcBef>
              <a:spcAft>
                <a:spcPct val="0"/>
              </a:spcAft>
              <a:defRPr sz="2400">
                <a:solidFill>
                  <a:schemeClr val="tx1"/>
                </a:solidFill>
                <a:latin typeface="Arial" charset="0"/>
              </a:defRPr>
            </a:lvl9pPr>
          </a:lstStyle>
          <a:p>
            <a:pPr>
              <a:defRPr/>
            </a:pPr>
            <a:r>
              <a:rPr lang="de-DE" sz="1800" b="1" kern="0" dirty="0"/>
              <a:t>Planungsphase</a:t>
            </a:r>
            <a:endParaRPr lang="de-DE" sz="1800" b="1" kern="0" dirty="0">
              <a:latin typeface="Times" pitchFamily="18" charset="0"/>
            </a:endParaRPr>
          </a:p>
        </p:txBody>
      </p:sp>
      <p:sp>
        <p:nvSpPr>
          <p:cNvPr id="8" name="AutoShape 6"/>
          <p:cNvSpPr>
            <a:spLocks noChangeArrowheads="1"/>
          </p:cNvSpPr>
          <p:nvPr/>
        </p:nvSpPr>
        <p:spPr bwMode="auto">
          <a:xfrm rot="10800000">
            <a:off x="3081692" y="2337878"/>
            <a:ext cx="1016183" cy="1219200"/>
          </a:xfrm>
          <a:prstGeom prst="downArrow">
            <a:avLst>
              <a:gd name="adj1" fmla="val 50000"/>
              <a:gd name="adj2" fmla="val 28235"/>
            </a:avLst>
          </a:prstGeom>
          <a:solidFill>
            <a:srgbClr val="98C01D">
              <a:alpha val="50000"/>
            </a:srgbClr>
          </a:solidFill>
          <a:ln>
            <a:noFill/>
          </a:ln>
          <a:extLst/>
        </p:spPr>
        <p:txBody>
          <a:bodyPr wrap="none" anchor="ctr"/>
          <a:lstStyle/>
          <a:p>
            <a:pPr>
              <a:defRPr/>
            </a:pPr>
            <a:endParaRPr lang="de-DE" kern="0">
              <a:solidFill>
                <a:prstClr val="black"/>
              </a:solidFill>
              <a:latin typeface="Calibri"/>
            </a:endParaRPr>
          </a:p>
        </p:txBody>
      </p:sp>
      <p:sp>
        <p:nvSpPr>
          <p:cNvPr id="9" name="AutoShape 7"/>
          <p:cNvSpPr>
            <a:spLocks noChangeArrowheads="1"/>
          </p:cNvSpPr>
          <p:nvPr/>
        </p:nvSpPr>
        <p:spPr bwMode="auto">
          <a:xfrm rot="10800000">
            <a:off x="3081692" y="4801678"/>
            <a:ext cx="1016183" cy="1219200"/>
          </a:xfrm>
          <a:prstGeom prst="downArrow">
            <a:avLst>
              <a:gd name="adj1" fmla="val 50000"/>
              <a:gd name="adj2" fmla="val 28235"/>
            </a:avLst>
          </a:prstGeom>
          <a:solidFill>
            <a:srgbClr val="98C01D"/>
          </a:solidFill>
          <a:ln>
            <a:noFill/>
          </a:ln>
          <a:extLst/>
        </p:spPr>
        <p:txBody>
          <a:bodyPr wrap="none" anchor="ctr"/>
          <a:lstStyle/>
          <a:p>
            <a:pPr>
              <a:defRPr/>
            </a:pPr>
            <a:endParaRPr lang="de-DE" kern="0">
              <a:solidFill>
                <a:srgbClr val="4D4D4D"/>
              </a:solidFill>
              <a:latin typeface="Calibri"/>
            </a:endParaRPr>
          </a:p>
        </p:txBody>
      </p:sp>
      <p:sp>
        <p:nvSpPr>
          <p:cNvPr id="10" name="AutoShape 11"/>
          <p:cNvSpPr>
            <a:spLocks noChangeArrowheads="1"/>
          </p:cNvSpPr>
          <p:nvPr/>
        </p:nvSpPr>
        <p:spPr bwMode="auto">
          <a:xfrm rot="10800000">
            <a:off x="3093647" y="3569778"/>
            <a:ext cx="1016183" cy="1219200"/>
          </a:xfrm>
          <a:prstGeom prst="downArrow">
            <a:avLst>
              <a:gd name="adj1" fmla="val 50000"/>
              <a:gd name="adj2" fmla="val 28235"/>
            </a:avLst>
          </a:prstGeom>
          <a:solidFill>
            <a:srgbClr val="98C01D">
              <a:alpha val="75000"/>
            </a:srgbClr>
          </a:solidFill>
          <a:ln>
            <a:noFill/>
          </a:ln>
          <a:extLst/>
        </p:spPr>
        <p:txBody>
          <a:bodyPr wrap="none" anchor="ctr"/>
          <a:lstStyle/>
          <a:p>
            <a:pPr>
              <a:defRPr/>
            </a:pPr>
            <a:endParaRPr lang="de-DE" kern="0">
              <a:solidFill>
                <a:prstClr val="black"/>
              </a:solidFill>
              <a:latin typeface="Calibri"/>
            </a:endParaRPr>
          </a:p>
        </p:txBody>
      </p:sp>
      <p:sp>
        <p:nvSpPr>
          <p:cNvPr id="11" name="Text Box 5"/>
          <p:cNvSpPr txBox="1">
            <a:spLocks noChangeArrowheads="1"/>
          </p:cNvSpPr>
          <p:nvPr/>
        </p:nvSpPr>
        <p:spPr bwMode="auto">
          <a:xfrm>
            <a:off x="7296811" y="1552265"/>
            <a:ext cx="2300630" cy="369332"/>
          </a:xfrm>
          <a:prstGeom prst="rect">
            <a:avLst/>
          </a:prstGeom>
          <a:noFill/>
          <a:ln>
            <a:noFill/>
          </a:ln>
          <a:extLst/>
        </p:spPr>
        <p:txBody>
          <a:bodyPr wrap="none">
            <a:spAutoFit/>
          </a:bodyPr>
          <a:lstStyle>
            <a:lvl1pPr defTabSz="762000">
              <a:defRPr sz="2400">
                <a:solidFill>
                  <a:schemeClr val="tx1"/>
                </a:solidFill>
                <a:latin typeface="Arial" charset="0"/>
              </a:defRPr>
            </a:lvl1pPr>
            <a:lvl2pPr marL="742950" indent="-285750" defTabSz="762000">
              <a:defRPr sz="2400">
                <a:solidFill>
                  <a:schemeClr val="tx1"/>
                </a:solidFill>
                <a:latin typeface="Arial" charset="0"/>
              </a:defRPr>
            </a:lvl2pPr>
            <a:lvl3pPr marL="1143000" indent="-228600" defTabSz="762000">
              <a:defRPr sz="2400">
                <a:solidFill>
                  <a:schemeClr val="tx1"/>
                </a:solidFill>
                <a:latin typeface="Arial" charset="0"/>
              </a:defRPr>
            </a:lvl3pPr>
            <a:lvl4pPr marL="1600200" indent="-228600" defTabSz="762000">
              <a:defRPr sz="2400">
                <a:solidFill>
                  <a:schemeClr val="tx1"/>
                </a:solidFill>
                <a:latin typeface="Arial" charset="0"/>
              </a:defRPr>
            </a:lvl4pPr>
            <a:lvl5pPr marL="2057400" indent="-228600" defTabSz="762000">
              <a:defRPr sz="2400">
                <a:solidFill>
                  <a:schemeClr val="tx1"/>
                </a:solidFill>
                <a:latin typeface="Arial" charset="0"/>
              </a:defRPr>
            </a:lvl5pPr>
            <a:lvl6pPr marL="2514600" indent="-228600" defTabSz="762000" eaLnBrk="0" fontAlgn="base" hangingPunct="0">
              <a:spcBef>
                <a:spcPct val="0"/>
              </a:spcBef>
              <a:spcAft>
                <a:spcPct val="0"/>
              </a:spcAft>
              <a:defRPr sz="2400">
                <a:solidFill>
                  <a:schemeClr val="tx1"/>
                </a:solidFill>
                <a:latin typeface="Arial" charset="0"/>
              </a:defRPr>
            </a:lvl6pPr>
            <a:lvl7pPr marL="2971800" indent="-228600" defTabSz="762000" eaLnBrk="0" fontAlgn="base" hangingPunct="0">
              <a:spcBef>
                <a:spcPct val="0"/>
              </a:spcBef>
              <a:spcAft>
                <a:spcPct val="0"/>
              </a:spcAft>
              <a:defRPr sz="2400">
                <a:solidFill>
                  <a:schemeClr val="tx1"/>
                </a:solidFill>
                <a:latin typeface="Arial" charset="0"/>
              </a:defRPr>
            </a:lvl7pPr>
            <a:lvl8pPr marL="3429000" indent="-228600" defTabSz="762000" eaLnBrk="0" fontAlgn="base" hangingPunct="0">
              <a:spcBef>
                <a:spcPct val="0"/>
              </a:spcBef>
              <a:spcAft>
                <a:spcPct val="0"/>
              </a:spcAft>
              <a:defRPr sz="2400">
                <a:solidFill>
                  <a:schemeClr val="tx1"/>
                </a:solidFill>
                <a:latin typeface="Arial" charset="0"/>
              </a:defRPr>
            </a:lvl8pPr>
            <a:lvl9pPr marL="3886200" indent="-228600" defTabSz="762000" eaLnBrk="0" fontAlgn="base" hangingPunct="0">
              <a:spcBef>
                <a:spcPct val="0"/>
              </a:spcBef>
              <a:spcAft>
                <a:spcPct val="0"/>
              </a:spcAft>
              <a:defRPr sz="2400">
                <a:solidFill>
                  <a:schemeClr val="tx1"/>
                </a:solidFill>
                <a:latin typeface="Arial" charset="0"/>
              </a:defRPr>
            </a:lvl9pPr>
          </a:lstStyle>
          <a:p>
            <a:r>
              <a:rPr lang="de-DE" sz="1800" b="1" dirty="0"/>
              <a:t>Lese-/Sprechphase</a:t>
            </a:r>
            <a:endParaRPr lang="de-DE" sz="1800" b="1" dirty="0">
              <a:latin typeface="Times" pitchFamily="18" charset="0"/>
            </a:endParaRPr>
          </a:p>
        </p:txBody>
      </p:sp>
      <p:sp>
        <p:nvSpPr>
          <p:cNvPr id="12" name="AutoShape 8"/>
          <p:cNvSpPr>
            <a:spLocks noChangeArrowheads="1"/>
          </p:cNvSpPr>
          <p:nvPr/>
        </p:nvSpPr>
        <p:spPr bwMode="auto">
          <a:xfrm>
            <a:off x="7939109" y="2353644"/>
            <a:ext cx="1016183" cy="1219200"/>
          </a:xfrm>
          <a:prstGeom prst="downArrow">
            <a:avLst>
              <a:gd name="adj1" fmla="val 50000"/>
              <a:gd name="adj2" fmla="val 28235"/>
            </a:avLst>
          </a:prstGeom>
          <a:solidFill>
            <a:srgbClr val="98C01D">
              <a:alpha val="50000"/>
            </a:srgbClr>
          </a:solidFill>
          <a:ln>
            <a:noFill/>
          </a:ln>
          <a:extLst/>
        </p:spPr>
        <p:txBody>
          <a:bodyPr wrap="none" anchor="ctr"/>
          <a:lstStyle/>
          <a:p>
            <a:pPr>
              <a:defRPr/>
            </a:pPr>
            <a:endParaRPr lang="de-DE" kern="0">
              <a:solidFill>
                <a:prstClr val="black"/>
              </a:solidFill>
              <a:latin typeface="Calibri"/>
            </a:endParaRPr>
          </a:p>
        </p:txBody>
      </p:sp>
      <p:sp>
        <p:nvSpPr>
          <p:cNvPr id="13" name="AutoShape 9"/>
          <p:cNvSpPr>
            <a:spLocks noChangeArrowheads="1"/>
          </p:cNvSpPr>
          <p:nvPr/>
        </p:nvSpPr>
        <p:spPr bwMode="auto">
          <a:xfrm>
            <a:off x="7951064" y="3598244"/>
            <a:ext cx="1016183" cy="1219200"/>
          </a:xfrm>
          <a:prstGeom prst="downArrow">
            <a:avLst>
              <a:gd name="adj1" fmla="val 50000"/>
              <a:gd name="adj2" fmla="val 28235"/>
            </a:avLst>
          </a:prstGeom>
          <a:solidFill>
            <a:srgbClr val="98C01D">
              <a:alpha val="75000"/>
            </a:srgbClr>
          </a:solidFill>
          <a:ln>
            <a:noFill/>
          </a:ln>
          <a:extLst/>
        </p:spPr>
        <p:txBody>
          <a:bodyPr wrap="none" anchor="ctr"/>
          <a:lstStyle/>
          <a:p>
            <a:pPr>
              <a:defRPr/>
            </a:pPr>
            <a:endParaRPr lang="de-DE" kern="0">
              <a:solidFill>
                <a:prstClr val="black"/>
              </a:solidFill>
              <a:latin typeface="Calibri"/>
            </a:endParaRPr>
          </a:p>
        </p:txBody>
      </p:sp>
      <p:sp>
        <p:nvSpPr>
          <p:cNvPr id="14" name="AutoShape 10"/>
          <p:cNvSpPr>
            <a:spLocks noChangeArrowheads="1"/>
          </p:cNvSpPr>
          <p:nvPr/>
        </p:nvSpPr>
        <p:spPr bwMode="auto">
          <a:xfrm>
            <a:off x="7963019" y="4842844"/>
            <a:ext cx="1016183" cy="1219200"/>
          </a:xfrm>
          <a:prstGeom prst="downArrow">
            <a:avLst>
              <a:gd name="adj1" fmla="val 50000"/>
              <a:gd name="adj2" fmla="val 28235"/>
            </a:avLst>
          </a:prstGeom>
          <a:solidFill>
            <a:srgbClr val="98C01D"/>
          </a:solidFill>
          <a:ln>
            <a:noFill/>
          </a:ln>
          <a:extLst/>
        </p:spPr>
        <p:txBody>
          <a:bodyPr wrap="none" anchor="ctr"/>
          <a:lstStyle/>
          <a:p>
            <a:pPr>
              <a:defRPr/>
            </a:pPr>
            <a:endParaRPr lang="de-DE" kern="0">
              <a:solidFill>
                <a:prstClr val="black"/>
              </a:solidFill>
              <a:latin typeface="Calibri"/>
            </a:endParaRPr>
          </a:p>
        </p:txBody>
      </p:sp>
      <p:sp>
        <p:nvSpPr>
          <p:cNvPr id="17"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Planungsphase vs. Lese-/Sprechphase</a:t>
            </a:r>
          </a:p>
        </p:txBody>
      </p:sp>
      <p:sp>
        <p:nvSpPr>
          <p:cNvPr id="18"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GRUNDLAGEN</a:t>
            </a:r>
            <a:endParaRPr lang="de-DE" dirty="0"/>
          </a:p>
        </p:txBody>
      </p:sp>
      <p:sp>
        <p:nvSpPr>
          <p:cNvPr id="19"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27</a:t>
            </a:fld>
            <a:endParaRPr lang="de-DE" dirty="0"/>
          </a:p>
        </p:txBody>
      </p:sp>
    </p:spTree>
    <p:extLst>
      <p:ext uri="{BB962C8B-B14F-4D97-AF65-F5344CB8AC3E}">
        <p14:creationId xmlns:p14="http://schemas.microsoft.com/office/powerpoint/2010/main" val="17166611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fik 34"/>
          <p:cNvPicPr>
            <a:picLocks noChangeAspect="1"/>
          </p:cNvPicPr>
          <p:nvPr/>
        </p:nvPicPr>
        <p:blipFill rotWithShape="1">
          <a:blip r:embed="rId3" cstate="print">
            <a:extLst>
              <a:ext uri="{28A0092B-C50C-407E-A947-70E740481C1C}">
                <a14:useLocalDpi xmlns:a14="http://schemas.microsoft.com/office/drawing/2010/main" val="0"/>
              </a:ext>
            </a:extLst>
          </a:blip>
          <a:srcRect l="35740" t="33704" r="34681" b="39312"/>
          <a:stretch/>
        </p:blipFill>
        <p:spPr>
          <a:xfrm>
            <a:off x="249219" y="390531"/>
            <a:ext cx="837761" cy="573205"/>
          </a:xfrm>
          <a:prstGeom prst="rect">
            <a:avLst/>
          </a:prstGeom>
        </p:spPr>
      </p:pic>
      <p:sp>
        <p:nvSpPr>
          <p:cNvPr id="32"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Aufbau einer Präsentation/eines Schriftstückes</a:t>
            </a:r>
          </a:p>
        </p:txBody>
      </p:sp>
      <p:sp>
        <p:nvSpPr>
          <p:cNvPr id="33"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GRUNDLAGEN</a:t>
            </a:r>
            <a:endParaRPr lang="de-DE" dirty="0"/>
          </a:p>
        </p:txBody>
      </p:sp>
      <p:sp>
        <p:nvSpPr>
          <p:cNvPr id="34"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graphicFrame>
        <p:nvGraphicFramePr>
          <p:cNvPr id="2" name="Diagramm 1"/>
          <p:cNvGraphicFramePr/>
          <p:nvPr>
            <p:extLst>
              <p:ext uri="{D42A27DB-BD31-4B8C-83A1-F6EECF244321}">
                <p14:modId xmlns:p14="http://schemas.microsoft.com/office/powerpoint/2010/main" val="513018730"/>
              </p:ext>
            </p:extLst>
          </p:nvPr>
        </p:nvGraphicFramePr>
        <p:xfrm>
          <a:off x="983432" y="1659798"/>
          <a:ext cx="10153128" cy="39294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oliennummernplatzhalter 2"/>
          <p:cNvSpPr>
            <a:spLocks noGrp="1"/>
          </p:cNvSpPr>
          <p:nvPr>
            <p:ph type="sldNum" sz="quarter" idx="4"/>
          </p:nvPr>
        </p:nvSpPr>
        <p:spPr/>
        <p:txBody>
          <a:bodyPr/>
          <a:lstStyle/>
          <a:p>
            <a:fld id="{D913B18B-D139-4864-AE91-16ECF2125E47}" type="slidenum">
              <a:rPr lang="de-DE" smtClean="0"/>
              <a:pPr/>
              <a:t>28</a:t>
            </a:fld>
            <a:endParaRPr lang="de-DE" dirty="0"/>
          </a:p>
        </p:txBody>
      </p:sp>
    </p:spTree>
    <p:extLst>
      <p:ext uri="{BB962C8B-B14F-4D97-AF65-F5344CB8AC3E}">
        <p14:creationId xmlns:p14="http://schemas.microsoft.com/office/powerpoint/2010/main" val="8007468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fik 33"/>
          <p:cNvPicPr>
            <a:picLocks noChangeAspect="1"/>
          </p:cNvPicPr>
          <p:nvPr/>
        </p:nvPicPr>
        <p:blipFill rotWithShape="1">
          <a:blip r:embed="rId3" cstate="print">
            <a:extLst>
              <a:ext uri="{28A0092B-C50C-407E-A947-70E740481C1C}">
                <a14:useLocalDpi xmlns:a14="http://schemas.microsoft.com/office/drawing/2010/main" val="0"/>
              </a:ext>
            </a:extLst>
          </a:blip>
          <a:srcRect l="35740" t="33704" r="34681" b="39312"/>
          <a:stretch/>
        </p:blipFill>
        <p:spPr>
          <a:xfrm>
            <a:off x="249219" y="390531"/>
            <a:ext cx="837761" cy="573205"/>
          </a:xfrm>
          <a:prstGeom prst="rect">
            <a:avLst/>
          </a:prstGeom>
        </p:spPr>
      </p:pic>
      <p:grpSp>
        <p:nvGrpSpPr>
          <p:cNvPr id="7" name="Group 4"/>
          <p:cNvGrpSpPr>
            <a:grpSpLocks noChangeAspect="1"/>
          </p:cNvGrpSpPr>
          <p:nvPr/>
        </p:nvGrpSpPr>
        <p:grpSpPr bwMode="auto">
          <a:xfrm>
            <a:off x="1528080" y="1052736"/>
            <a:ext cx="9135840" cy="5059798"/>
            <a:chOff x="257" y="754"/>
            <a:chExt cx="5377" cy="2978"/>
          </a:xfrm>
        </p:grpSpPr>
        <p:sp>
          <p:nvSpPr>
            <p:cNvPr id="8" name="AutoShape 3"/>
            <p:cNvSpPr>
              <a:spLocks noChangeAspect="1" noChangeArrowheads="1" noTextEdit="1"/>
            </p:cNvSpPr>
            <p:nvPr/>
          </p:nvSpPr>
          <p:spPr bwMode="auto">
            <a:xfrm>
              <a:off x="257" y="754"/>
              <a:ext cx="5377" cy="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Line 5"/>
            <p:cNvSpPr>
              <a:spLocks noChangeShapeType="1"/>
            </p:cNvSpPr>
            <p:nvPr/>
          </p:nvSpPr>
          <p:spPr bwMode="auto">
            <a:xfrm>
              <a:off x="279" y="799"/>
              <a:ext cx="5333" cy="0"/>
            </a:xfrm>
            <a:prstGeom prst="line">
              <a:avLst/>
            </a:prstGeom>
            <a:noFill/>
            <a:ln w="17" cap="flat">
              <a:solidFill>
                <a:schemeClr val="bg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 name="Line 6"/>
            <p:cNvSpPr>
              <a:spLocks noChangeShapeType="1"/>
            </p:cNvSpPr>
            <p:nvPr/>
          </p:nvSpPr>
          <p:spPr bwMode="auto">
            <a:xfrm>
              <a:off x="279" y="981"/>
              <a:ext cx="5333" cy="0"/>
            </a:xfrm>
            <a:prstGeom prst="line">
              <a:avLst/>
            </a:prstGeom>
            <a:noFill/>
            <a:ln w="7" cap="flat">
              <a:solidFill>
                <a:schemeClr val="bg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Line 7"/>
            <p:cNvSpPr>
              <a:spLocks noChangeShapeType="1"/>
            </p:cNvSpPr>
            <p:nvPr/>
          </p:nvSpPr>
          <p:spPr bwMode="auto">
            <a:xfrm>
              <a:off x="279" y="2296"/>
              <a:ext cx="5333" cy="0"/>
            </a:xfrm>
            <a:prstGeom prst="line">
              <a:avLst/>
            </a:prstGeom>
            <a:noFill/>
            <a:ln w="17" cap="flat">
              <a:solidFill>
                <a:schemeClr val="bg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Line 8"/>
            <p:cNvSpPr>
              <a:spLocks noChangeShapeType="1"/>
            </p:cNvSpPr>
            <p:nvPr/>
          </p:nvSpPr>
          <p:spPr bwMode="auto">
            <a:xfrm>
              <a:off x="271" y="2477"/>
              <a:ext cx="5333" cy="0"/>
            </a:xfrm>
            <a:prstGeom prst="line">
              <a:avLst/>
            </a:prstGeom>
            <a:noFill/>
            <a:ln w="7" cap="flat">
              <a:solidFill>
                <a:schemeClr val="bg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Line 9"/>
            <p:cNvSpPr>
              <a:spLocks noChangeShapeType="1"/>
            </p:cNvSpPr>
            <p:nvPr/>
          </p:nvSpPr>
          <p:spPr bwMode="auto">
            <a:xfrm>
              <a:off x="271" y="3700"/>
              <a:ext cx="5333" cy="0"/>
            </a:xfrm>
            <a:prstGeom prst="line">
              <a:avLst/>
            </a:prstGeom>
            <a:noFill/>
            <a:ln w="17" cap="flat">
              <a:solidFill>
                <a:schemeClr val="bg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 name="Line 10"/>
            <p:cNvSpPr>
              <a:spLocks noChangeShapeType="1"/>
            </p:cNvSpPr>
            <p:nvPr/>
          </p:nvSpPr>
          <p:spPr bwMode="auto">
            <a:xfrm flipH="1">
              <a:off x="265" y="799"/>
              <a:ext cx="14" cy="2912"/>
            </a:xfrm>
            <a:prstGeom prst="line">
              <a:avLst/>
            </a:prstGeom>
            <a:noFill/>
            <a:ln w="17" cap="flat">
              <a:solidFill>
                <a:schemeClr val="bg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 name="Line 11"/>
            <p:cNvSpPr>
              <a:spLocks noChangeShapeType="1"/>
            </p:cNvSpPr>
            <p:nvPr/>
          </p:nvSpPr>
          <p:spPr bwMode="auto">
            <a:xfrm>
              <a:off x="2051" y="799"/>
              <a:ext cx="0" cy="2901"/>
            </a:xfrm>
            <a:prstGeom prst="line">
              <a:avLst/>
            </a:prstGeom>
            <a:noFill/>
            <a:ln w="7" cap="flat">
              <a:solidFill>
                <a:schemeClr val="bg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 name="Line 12"/>
            <p:cNvSpPr>
              <a:spLocks noChangeShapeType="1"/>
            </p:cNvSpPr>
            <p:nvPr/>
          </p:nvSpPr>
          <p:spPr bwMode="auto">
            <a:xfrm>
              <a:off x="3824" y="799"/>
              <a:ext cx="0" cy="2909"/>
            </a:xfrm>
            <a:prstGeom prst="line">
              <a:avLst/>
            </a:prstGeom>
            <a:noFill/>
            <a:ln w="7" cap="flat">
              <a:solidFill>
                <a:schemeClr val="bg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Line 13"/>
            <p:cNvSpPr>
              <a:spLocks noChangeShapeType="1"/>
            </p:cNvSpPr>
            <p:nvPr/>
          </p:nvSpPr>
          <p:spPr bwMode="auto">
            <a:xfrm>
              <a:off x="5612" y="799"/>
              <a:ext cx="0" cy="2916"/>
            </a:xfrm>
            <a:prstGeom prst="line">
              <a:avLst/>
            </a:prstGeom>
            <a:noFill/>
            <a:ln w="17" cap="flat">
              <a:solidFill>
                <a:schemeClr val="bg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 name="Rectangle 14"/>
            <p:cNvSpPr>
              <a:spLocks noChangeArrowheads="1"/>
            </p:cNvSpPr>
            <p:nvPr/>
          </p:nvSpPr>
          <p:spPr bwMode="auto">
            <a:xfrm>
              <a:off x="932" y="799"/>
              <a:ext cx="34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de-DE" b="1" dirty="0"/>
                <a:t>Kette</a:t>
              </a:r>
            </a:p>
          </p:txBody>
        </p:sp>
        <p:sp>
          <p:nvSpPr>
            <p:cNvPr id="19" name="Rectangle 16"/>
            <p:cNvSpPr>
              <a:spLocks noChangeArrowheads="1"/>
            </p:cNvSpPr>
            <p:nvPr/>
          </p:nvSpPr>
          <p:spPr bwMode="auto">
            <a:xfrm>
              <a:off x="2302" y="807"/>
              <a:ext cx="134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de-DE" b="1" dirty="0"/>
                <a:t>Dialektischer Aufbau</a:t>
              </a:r>
            </a:p>
          </p:txBody>
        </p:sp>
        <p:sp>
          <p:nvSpPr>
            <p:cNvPr id="20" name="Rectangle 19"/>
            <p:cNvSpPr>
              <a:spLocks noChangeArrowheads="1"/>
            </p:cNvSpPr>
            <p:nvPr/>
          </p:nvSpPr>
          <p:spPr bwMode="auto">
            <a:xfrm>
              <a:off x="4132" y="807"/>
              <a:ext cx="134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de-DE" b="1" dirty="0"/>
                <a:t>Dialektischer Aufbau</a:t>
              </a:r>
            </a:p>
          </p:txBody>
        </p:sp>
        <p:sp>
          <p:nvSpPr>
            <p:cNvPr id="21" name="Rectangle 21"/>
            <p:cNvSpPr>
              <a:spLocks noChangeArrowheads="1"/>
            </p:cNvSpPr>
            <p:nvPr/>
          </p:nvSpPr>
          <p:spPr bwMode="auto">
            <a:xfrm>
              <a:off x="578" y="2303"/>
              <a:ext cx="120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de-DE" b="1" dirty="0"/>
                <a:t>Positionsvergleich</a:t>
              </a:r>
            </a:p>
          </p:txBody>
        </p:sp>
        <p:sp>
          <p:nvSpPr>
            <p:cNvPr id="22" name="Rectangle 22"/>
            <p:cNvSpPr>
              <a:spLocks noChangeArrowheads="1"/>
            </p:cNvSpPr>
            <p:nvPr/>
          </p:nvSpPr>
          <p:spPr bwMode="auto">
            <a:xfrm>
              <a:off x="2493" y="2303"/>
              <a:ext cx="83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de-DE" b="1" dirty="0">
                  <a:latin typeface="Arial" pitchFamily="34" charset="0"/>
                </a:rPr>
                <a:t>Kompromiss</a:t>
              </a:r>
            </a:p>
          </p:txBody>
        </p:sp>
        <p:sp>
          <p:nvSpPr>
            <p:cNvPr id="23" name="Rectangle 23"/>
            <p:cNvSpPr>
              <a:spLocks noChangeArrowheads="1"/>
            </p:cNvSpPr>
            <p:nvPr/>
          </p:nvSpPr>
          <p:spPr bwMode="auto">
            <a:xfrm>
              <a:off x="4184" y="2303"/>
              <a:ext cx="106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de-DE" b="1" dirty="0">
                  <a:latin typeface="Arial" pitchFamily="34" charset="0"/>
                </a:rPr>
                <a:t>Ausklammerung</a:t>
              </a:r>
            </a:p>
          </p:txBody>
        </p:sp>
        <p:pic>
          <p:nvPicPr>
            <p:cNvPr id="24"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 y="1026"/>
              <a:ext cx="131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7" y="1115"/>
              <a:ext cx="1653" cy="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2" y="1091"/>
              <a:ext cx="1705" cy="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 y="2534"/>
              <a:ext cx="1699" cy="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85" y="2506"/>
              <a:ext cx="1686"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8" y="2521"/>
              <a:ext cx="1669" cy="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Tipps zum argumentativen Aufbau: Fünfsatz-Schema nach </a:t>
            </a:r>
            <a:r>
              <a:rPr lang="de-DE" dirty="0" err="1">
                <a:solidFill>
                  <a:schemeClr val="accent1"/>
                </a:solidFill>
              </a:rPr>
              <a:t>Geissner</a:t>
            </a:r>
            <a:endParaRPr lang="de-DE" dirty="0">
              <a:solidFill>
                <a:schemeClr val="accent1"/>
              </a:solidFill>
            </a:endParaRPr>
          </a:p>
        </p:txBody>
      </p:sp>
      <p:sp>
        <p:nvSpPr>
          <p:cNvPr id="3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GRUNDLAGEN</a:t>
            </a:r>
            <a:endParaRPr lang="de-DE" dirty="0"/>
          </a:p>
        </p:txBody>
      </p:sp>
      <p:sp>
        <p:nvSpPr>
          <p:cNvPr id="3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 name="Foliennummernplatzhalter 1"/>
          <p:cNvSpPr>
            <a:spLocks noGrp="1"/>
          </p:cNvSpPr>
          <p:nvPr>
            <p:ph type="sldNum" sz="quarter" idx="4"/>
          </p:nvPr>
        </p:nvSpPr>
        <p:spPr/>
        <p:txBody>
          <a:bodyPr/>
          <a:lstStyle/>
          <a:p>
            <a:fld id="{D913B18B-D139-4864-AE91-16ECF2125E47}" type="slidenum">
              <a:rPr lang="de-DE" smtClean="0"/>
              <a:pPr/>
              <a:t>29</a:t>
            </a:fld>
            <a:endParaRPr lang="de-DE" dirty="0"/>
          </a:p>
        </p:txBody>
      </p:sp>
    </p:spTree>
    <p:extLst>
      <p:ext uri="{BB962C8B-B14F-4D97-AF65-F5344CB8AC3E}">
        <p14:creationId xmlns:p14="http://schemas.microsoft.com/office/powerpoint/2010/main" val="4126115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r Verbinder 3"/>
          <p:cNvCxnSpPr/>
          <p:nvPr/>
        </p:nvCxnSpPr>
        <p:spPr>
          <a:xfrm>
            <a:off x="-1" y="3773240"/>
            <a:ext cx="1219041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p:nvPicPr>
        <p:blipFill rotWithShape="1">
          <a:blip r:embed="rId3" cstate="print">
            <a:extLst>
              <a:ext uri="{28A0092B-C50C-407E-A947-70E740481C1C}">
                <a14:useLocalDpi xmlns:a14="http://schemas.microsoft.com/office/drawing/2010/main" val="0"/>
              </a:ext>
            </a:extLst>
          </a:blip>
          <a:srcRect l="38897" t="34218" r="32584" b="13959"/>
          <a:stretch/>
        </p:blipFill>
        <p:spPr>
          <a:xfrm>
            <a:off x="2332501" y="2768932"/>
            <a:ext cx="1512168" cy="2060842"/>
          </a:xfrm>
          <a:prstGeom prst="rect">
            <a:avLst/>
          </a:prstGeom>
        </p:spPr>
      </p:pic>
      <p:pic>
        <p:nvPicPr>
          <p:cNvPr id="21" name="Grafik 20"/>
          <p:cNvPicPr>
            <a:picLocks noChangeAspect="1"/>
          </p:cNvPicPr>
          <p:nvPr/>
        </p:nvPicPr>
        <p:blipFill rotWithShape="1">
          <a:blip r:embed="rId4" cstate="print">
            <a:extLst>
              <a:ext uri="{28A0092B-C50C-407E-A947-70E740481C1C}">
                <a14:useLocalDpi xmlns:a14="http://schemas.microsoft.com/office/drawing/2010/main" val="0"/>
              </a:ext>
            </a:extLst>
          </a:blip>
          <a:srcRect l="33195" r="32556"/>
          <a:stretch/>
        </p:blipFill>
        <p:spPr>
          <a:xfrm>
            <a:off x="4322088" y="2187692"/>
            <a:ext cx="1584176" cy="3469186"/>
          </a:xfrm>
          <a:prstGeom prst="rect">
            <a:avLst/>
          </a:prstGeom>
        </p:spPr>
      </p:pic>
      <p:pic>
        <p:nvPicPr>
          <p:cNvPr id="19" name="Grafik 18"/>
          <p:cNvPicPr>
            <a:picLocks noChangeAspect="1"/>
          </p:cNvPicPr>
          <p:nvPr/>
        </p:nvPicPr>
        <p:blipFill rotWithShape="1">
          <a:blip r:embed="rId5" cstate="print">
            <a:extLst>
              <a:ext uri="{28A0092B-C50C-407E-A947-70E740481C1C}">
                <a14:useLocalDpi xmlns:a14="http://schemas.microsoft.com/office/drawing/2010/main" val="0"/>
              </a:ext>
            </a:extLst>
          </a:blip>
          <a:srcRect l="43239" r="20113"/>
          <a:stretch/>
        </p:blipFill>
        <p:spPr>
          <a:xfrm>
            <a:off x="6364040" y="2060848"/>
            <a:ext cx="1609344" cy="3242049"/>
          </a:xfrm>
          <a:prstGeom prst="rect">
            <a:avLst/>
          </a:prstGeom>
        </p:spPr>
      </p:pic>
      <p:pic>
        <p:nvPicPr>
          <p:cNvPr id="18" name="Grafik 17"/>
          <p:cNvPicPr>
            <a:picLocks noChangeAspect="1"/>
          </p:cNvPicPr>
          <p:nvPr/>
        </p:nvPicPr>
        <p:blipFill rotWithShape="1">
          <a:blip r:embed="rId6" cstate="print">
            <a:extLst>
              <a:ext uri="{28A0092B-C50C-407E-A947-70E740481C1C}">
                <a14:useLocalDpi xmlns:a14="http://schemas.microsoft.com/office/drawing/2010/main" val="0"/>
              </a:ext>
            </a:extLst>
          </a:blip>
          <a:srcRect l="36249" r="24934"/>
          <a:stretch/>
        </p:blipFill>
        <p:spPr>
          <a:xfrm>
            <a:off x="8413858" y="2213744"/>
            <a:ext cx="1584177" cy="3060860"/>
          </a:xfrm>
          <a:prstGeom prst="rect">
            <a:avLst/>
          </a:prstGeom>
        </p:spPr>
      </p:pic>
      <p:pic>
        <p:nvPicPr>
          <p:cNvPr id="16" name="Grafik 15"/>
          <p:cNvPicPr>
            <a:picLocks noChangeAspect="1"/>
          </p:cNvPicPr>
          <p:nvPr/>
        </p:nvPicPr>
        <p:blipFill rotWithShape="1">
          <a:blip r:embed="rId7" cstate="print">
            <a:extLst>
              <a:ext uri="{28A0092B-C50C-407E-A947-70E740481C1C}">
                <a14:useLocalDpi xmlns:a14="http://schemas.microsoft.com/office/drawing/2010/main" val="0"/>
              </a:ext>
            </a:extLst>
          </a:blip>
          <a:srcRect l="21513" t="22702" r="6310" b="31946"/>
          <a:stretch/>
        </p:blipFill>
        <p:spPr>
          <a:xfrm>
            <a:off x="10416480" y="3399643"/>
            <a:ext cx="1656184" cy="780503"/>
          </a:xfrm>
          <a:prstGeom prst="rect">
            <a:avLst/>
          </a:prstGeom>
        </p:spPr>
      </p:pic>
      <p:pic>
        <p:nvPicPr>
          <p:cNvPr id="2" name="Grafik 1"/>
          <p:cNvPicPr>
            <a:picLocks noChangeAspect="1"/>
          </p:cNvPicPr>
          <p:nvPr/>
        </p:nvPicPr>
        <p:blipFill rotWithShape="1">
          <a:blip r:embed="rId8" cstate="print">
            <a:extLst>
              <a:ext uri="{28A0092B-C50C-407E-A947-70E740481C1C}">
                <a14:useLocalDpi xmlns:a14="http://schemas.microsoft.com/office/drawing/2010/main" val="0"/>
              </a:ext>
            </a:extLst>
          </a:blip>
          <a:srcRect l="35038" t="39500" r="37400" b="38450"/>
          <a:stretch/>
        </p:blipFill>
        <p:spPr>
          <a:xfrm>
            <a:off x="225015" y="3303717"/>
            <a:ext cx="1648801" cy="989281"/>
          </a:xfrm>
          <a:prstGeom prst="rect">
            <a:avLst/>
          </a:prstGeom>
        </p:spPr>
      </p:pic>
      <p:sp>
        <p:nvSpPr>
          <p:cNvPr id="5" name="Titel 4"/>
          <p:cNvSpPr>
            <a:spLocks noGrp="1"/>
          </p:cNvSpPr>
          <p:nvPr>
            <p:ph type="title"/>
          </p:nvPr>
        </p:nvSpPr>
        <p:spPr/>
        <p:txBody>
          <a:bodyPr/>
          <a:lstStyle/>
          <a:p>
            <a:r>
              <a:rPr lang="de-DE" dirty="0" smtClean="0"/>
              <a:t>INHALT &amp; ABLAUF</a:t>
            </a:r>
            <a:endParaRPr lang="de-DE" dirty="0"/>
          </a:p>
        </p:txBody>
      </p:sp>
      <p:sp>
        <p:nvSpPr>
          <p:cNvPr id="6" name="Textfeld 5"/>
          <p:cNvSpPr txBox="1"/>
          <p:nvPr/>
        </p:nvSpPr>
        <p:spPr>
          <a:xfrm>
            <a:off x="-96688" y="2272685"/>
            <a:ext cx="2184210" cy="400110"/>
          </a:xfrm>
          <a:prstGeom prst="rect">
            <a:avLst/>
          </a:prstGeom>
          <a:noFill/>
        </p:spPr>
        <p:txBody>
          <a:bodyPr wrap="square" rtlCol="0">
            <a:spAutoFit/>
          </a:bodyPr>
          <a:lstStyle/>
          <a:p>
            <a:pPr algn="ctr"/>
            <a:r>
              <a:rPr lang="de-DE" sz="2000" dirty="0" smtClean="0"/>
              <a:t>Einleitung</a:t>
            </a:r>
            <a:endParaRPr lang="de-DE" sz="2000" dirty="0"/>
          </a:p>
        </p:txBody>
      </p:sp>
      <p:sp>
        <p:nvSpPr>
          <p:cNvPr id="7" name="Textfeld 6"/>
          <p:cNvSpPr txBox="1"/>
          <p:nvPr/>
        </p:nvSpPr>
        <p:spPr>
          <a:xfrm>
            <a:off x="1991544" y="2118797"/>
            <a:ext cx="2184210" cy="707886"/>
          </a:xfrm>
          <a:prstGeom prst="rect">
            <a:avLst/>
          </a:prstGeom>
          <a:noFill/>
        </p:spPr>
        <p:txBody>
          <a:bodyPr wrap="square" rtlCol="0">
            <a:spAutoFit/>
          </a:bodyPr>
          <a:lstStyle/>
          <a:p>
            <a:pPr algn="ctr"/>
            <a:r>
              <a:rPr lang="de-DE" sz="2000" dirty="0" smtClean="0"/>
              <a:t>Zielgruppen-adaption</a:t>
            </a:r>
            <a:endParaRPr lang="de-DE" sz="2000" dirty="0"/>
          </a:p>
        </p:txBody>
      </p:sp>
      <p:sp>
        <p:nvSpPr>
          <p:cNvPr id="8" name="Textfeld 7"/>
          <p:cNvSpPr txBox="1"/>
          <p:nvPr/>
        </p:nvSpPr>
        <p:spPr>
          <a:xfrm>
            <a:off x="4007768" y="2272685"/>
            <a:ext cx="2184210" cy="400110"/>
          </a:xfrm>
          <a:prstGeom prst="rect">
            <a:avLst/>
          </a:prstGeom>
          <a:noFill/>
        </p:spPr>
        <p:txBody>
          <a:bodyPr wrap="square" rtlCol="0">
            <a:spAutoFit/>
          </a:bodyPr>
          <a:lstStyle/>
          <a:p>
            <a:pPr algn="ctr"/>
            <a:r>
              <a:rPr lang="de-DE" sz="2000" dirty="0" smtClean="0"/>
              <a:t>Grundlagen</a:t>
            </a:r>
            <a:endParaRPr lang="de-DE" sz="2000" dirty="0"/>
          </a:p>
        </p:txBody>
      </p:sp>
      <p:sp>
        <p:nvSpPr>
          <p:cNvPr id="9" name="Textfeld 8"/>
          <p:cNvSpPr txBox="1"/>
          <p:nvPr/>
        </p:nvSpPr>
        <p:spPr>
          <a:xfrm>
            <a:off x="5752416" y="2272685"/>
            <a:ext cx="2746706" cy="400110"/>
          </a:xfrm>
          <a:prstGeom prst="rect">
            <a:avLst/>
          </a:prstGeom>
          <a:noFill/>
        </p:spPr>
        <p:txBody>
          <a:bodyPr wrap="square" rtlCol="0">
            <a:spAutoFit/>
          </a:bodyPr>
          <a:lstStyle/>
          <a:p>
            <a:pPr algn="ctr"/>
            <a:r>
              <a:rPr lang="de-DE" sz="2000" dirty="0" smtClean="0"/>
              <a:t>Schreiben</a:t>
            </a:r>
          </a:p>
        </p:txBody>
      </p:sp>
      <p:sp>
        <p:nvSpPr>
          <p:cNvPr id="11" name="Ellipse 4"/>
          <p:cNvSpPr/>
          <p:nvPr/>
        </p:nvSpPr>
        <p:spPr>
          <a:xfrm>
            <a:off x="227528"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7" name="Textfeld 16"/>
          <p:cNvSpPr txBox="1"/>
          <p:nvPr/>
        </p:nvSpPr>
        <p:spPr>
          <a:xfrm>
            <a:off x="10499611" y="2272685"/>
            <a:ext cx="1501045" cy="400110"/>
          </a:xfrm>
          <a:prstGeom prst="rect">
            <a:avLst/>
          </a:prstGeom>
          <a:noFill/>
        </p:spPr>
        <p:txBody>
          <a:bodyPr wrap="square" rtlCol="0">
            <a:spAutoFit/>
          </a:bodyPr>
          <a:lstStyle/>
          <a:p>
            <a:pPr algn="ctr"/>
            <a:r>
              <a:rPr lang="de-DE" sz="2000" dirty="0" smtClean="0"/>
              <a:t>Abschluss</a:t>
            </a:r>
            <a:endParaRPr lang="de-DE" sz="2000" dirty="0"/>
          </a:p>
        </p:txBody>
      </p:sp>
      <p:sp>
        <p:nvSpPr>
          <p:cNvPr id="24" name="Textfeld 23"/>
          <p:cNvSpPr txBox="1"/>
          <p:nvPr/>
        </p:nvSpPr>
        <p:spPr>
          <a:xfrm>
            <a:off x="8327592" y="2272685"/>
            <a:ext cx="1728848" cy="400110"/>
          </a:xfrm>
          <a:prstGeom prst="rect">
            <a:avLst/>
          </a:prstGeom>
          <a:noFill/>
        </p:spPr>
        <p:txBody>
          <a:bodyPr wrap="square" rtlCol="0">
            <a:spAutoFit/>
          </a:bodyPr>
          <a:lstStyle/>
          <a:p>
            <a:pPr algn="ctr"/>
            <a:r>
              <a:rPr lang="de-DE" sz="2000" dirty="0" smtClean="0"/>
              <a:t>Präsentieren</a:t>
            </a:r>
            <a:endParaRPr lang="de-DE" sz="2000" dirty="0"/>
          </a:p>
        </p:txBody>
      </p:sp>
      <p:sp>
        <p:nvSpPr>
          <p:cNvPr id="25" name="Ellipse 4"/>
          <p:cNvSpPr/>
          <p:nvPr/>
        </p:nvSpPr>
        <p:spPr>
          <a:xfrm>
            <a:off x="2280136" y="3008343"/>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6" name="Ellipse 4"/>
          <p:cNvSpPr/>
          <p:nvPr/>
        </p:nvSpPr>
        <p:spPr>
          <a:xfrm>
            <a:off x="4318755" y="2988357"/>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7" name="Ellipse 4"/>
          <p:cNvSpPr/>
          <p:nvPr/>
        </p:nvSpPr>
        <p:spPr>
          <a:xfrm>
            <a:off x="6359882" y="2983377"/>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9" name="Ellipse 4"/>
          <p:cNvSpPr/>
          <p:nvPr/>
        </p:nvSpPr>
        <p:spPr>
          <a:xfrm>
            <a:off x="8385958" y="296324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0" name="Ellipse 4"/>
          <p:cNvSpPr/>
          <p:nvPr/>
        </p:nvSpPr>
        <p:spPr>
          <a:xfrm>
            <a:off x="10419162" y="299527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7" name="Ellipse 4"/>
          <p:cNvSpPr/>
          <p:nvPr/>
        </p:nvSpPr>
        <p:spPr>
          <a:xfrm>
            <a:off x="6353384"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8" name="Ellipse 4"/>
          <p:cNvSpPr/>
          <p:nvPr/>
        </p:nvSpPr>
        <p:spPr>
          <a:xfrm>
            <a:off x="4311432"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9" name="Ellipse 4"/>
          <p:cNvSpPr/>
          <p:nvPr/>
        </p:nvSpPr>
        <p:spPr>
          <a:xfrm>
            <a:off x="2269480"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1" name="Ellipse 4"/>
          <p:cNvSpPr/>
          <p:nvPr/>
        </p:nvSpPr>
        <p:spPr>
          <a:xfrm>
            <a:off x="10437287"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8" name="Ellipse 4"/>
          <p:cNvSpPr/>
          <p:nvPr/>
        </p:nvSpPr>
        <p:spPr>
          <a:xfrm>
            <a:off x="8395336"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3</a:t>
            </a:fld>
            <a:endParaRPr lang="de-DE" dirty="0"/>
          </a:p>
        </p:txBody>
      </p:sp>
    </p:spTree>
    <p:extLst>
      <p:ext uri="{BB962C8B-B14F-4D97-AF65-F5344CB8AC3E}">
        <p14:creationId xmlns:p14="http://schemas.microsoft.com/office/powerpoint/2010/main" val="3729366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l="35740" t="33704" r="34681" b="39312"/>
          <a:stretch/>
        </p:blipFill>
        <p:spPr>
          <a:xfrm>
            <a:off x="249219" y="390531"/>
            <a:ext cx="837761" cy="573205"/>
          </a:xfrm>
          <a:prstGeom prst="rect">
            <a:avLst/>
          </a:prstGeom>
        </p:spPr>
      </p:pic>
      <p:sp>
        <p:nvSpPr>
          <p:cNvPr id="2" name="Inhaltsplatzhalter 1"/>
          <p:cNvSpPr>
            <a:spLocks noGrp="1"/>
          </p:cNvSpPr>
          <p:nvPr>
            <p:ph idx="1"/>
          </p:nvPr>
        </p:nvSpPr>
        <p:spPr>
          <a:xfrm>
            <a:off x="911424" y="2276872"/>
            <a:ext cx="7344816" cy="3240360"/>
          </a:xfrm>
        </p:spPr>
        <p:txBody>
          <a:bodyPr>
            <a:noAutofit/>
          </a:bodyPr>
          <a:lstStyle/>
          <a:p>
            <a:pPr marL="0" indent="0">
              <a:spcBef>
                <a:spcPts val="600"/>
              </a:spcBef>
              <a:spcAft>
                <a:spcPts val="600"/>
              </a:spcAft>
              <a:buClr>
                <a:srgbClr val="97C01E"/>
              </a:buClr>
              <a:buNone/>
              <a:defRPr/>
            </a:pPr>
            <a:r>
              <a:rPr lang="de-DE" b="1" dirty="0" smtClean="0">
                <a:solidFill>
                  <a:schemeClr val="tx1"/>
                </a:solidFill>
              </a:rPr>
              <a:t>Aufgabe:</a:t>
            </a:r>
            <a:r>
              <a:rPr lang="de-DE" dirty="0" smtClean="0">
                <a:solidFill>
                  <a:schemeClr val="tx1"/>
                </a:solidFill>
              </a:rPr>
              <a:t> </a:t>
            </a:r>
          </a:p>
          <a:p>
            <a:pPr>
              <a:spcBef>
                <a:spcPts val="600"/>
              </a:spcBef>
              <a:spcAft>
                <a:spcPts val="600"/>
              </a:spcAft>
              <a:buClr>
                <a:srgbClr val="97C01E"/>
              </a:buClr>
              <a:buSzPct val="200000"/>
              <a:buBlip>
                <a:blip r:embed="rId4"/>
              </a:buBlip>
              <a:defRPr/>
            </a:pPr>
            <a:r>
              <a:rPr lang="de-DE" dirty="0" smtClean="0">
                <a:solidFill>
                  <a:schemeClr val="tx1"/>
                </a:solidFill>
              </a:rPr>
              <a:t>Argumentieren </a:t>
            </a:r>
            <a:r>
              <a:rPr lang="de-DE" dirty="0">
                <a:solidFill>
                  <a:schemeClr val="tx1"/>
                </a:solidFill>
              </a:rPr>
              <a:t>Sie mit </a:t>
            </a:r>
            <a:r>
              <a:rPr lang="de-DE" dirty="0" smtClean="0">
                <a:solidFill>
                  <a:schemeClr val="tx1"/>
                </a:solidFill>
              </a:rPr>
              <a:t>einem beliebigen Fünf-Satz-Schema,  </a:t>
            </a:r>
          </a:p>
          <a:p>
            <a:pPr marL="0" indent="0">
              <a:spcBef>
                <a:spcPts val="600"/>
              </a:spcBef>
              <a:spcAft>
                <a:spcPts val="600"/>
              </a:spcAft>
              <a:buClr>
                <a:srgbClr val="97C01E"/>
              </a:buClr>
              <a:buSzPct val="200000"/>
              <a:buNone/>
              <a:defRPr/>
            </a:pPr>
            <a:r>
              <a:rPr lang="de-DE" dirty="0">
                <a:solidFill>
                  <a:schemeClr val="tx1"/>
                </a:solidFill>
              </a:rPr>
              <a:t> </a:t>
            </a:r>
            <a:r>
              <a:rPr lang="de-DE" dirty="0" smtClean="0">
                <a:solidFill>
                  <a:schemeClr val="tx1"/>
                </a:solidFill>
              </a:rPr>
              <a:t>        warum </a:t>
            </a:r>
            <a:r>
              <a:rPr lang="de-DE" dirty="0">
                <a:solidFill>
                  <a:schemeClr val="tx1"/>
                </a:solidFill>
              </a:rPr>
              <a:t>zu </a:t>
            </a:r>
            <a:r>
              <a:rPr lang="de-DE" dirty="0" smtClean="0">
                <a:solidFill>
                  <a:schemeClr val="tx1"/>
                </a:solidFill>
              </a:rPr>
              <a:t>einem bestimmten </a:t>
            </a:r>
            <a:r>
              <a:rPr lang="de-DE" dirty="0">
                <a:solidFill>
                  <a:schemeClr val="tx1"/>
                </a:solidFill>
              </a:rPr>
              <a:t>Thema Forschung </a:t>
            </a:r>
            <a:r>
              <a:rPr lang="de-DE" dirty="0" smtClean="0">
                <a:solidFill>
                  <a:schemeClr val="tx1"/>
                </a:solidFill>
              </a:rPr>
              <a:t>betrieben</a:t>
            </a:r>
          </a:p>
          <a:p>
            <a:pPr marL="0" indent="0">
              <a:spcBef>
                <a:spcPts val="600"/>
              </a:spcBef>
              <a:spcAft>
                <a:spcPts val="600"/>
              </a:spcAft>
              <a:buClr>
                <a:srgbClr val="97C01E"/>
              </a:buClr>
              <a:buSzPct val="200000"/>
              <a:buNone/>
              <a:defRPr/>
            </a:pPr>
            <a:r>
              <a:rPr lang="de-DE" dirty="0">
                <a:solidFill>
                  <a:schemeClr val="tx1"/>
                </a:solidFill>
              </a:rPr>
              <a:t> </a:t>
            </a:r>
            <a:r>
              <a:rPr lang="de-DE" dirty="0" smtClean="0">
                <a:solidFill>
                  <a:schemeClr val="tx1"/>
                </a:solidFill>
              </a:rPr>
              <a:t>        werden sollte.</a:t>
            </a:r>
          </a:p>
          <a:p>
            <a:pPr>
              <a:spcBef>
                <a:spcPts val="600"/>
              </a:spcBef>
              <a:spcAft>
                <a:spcPts val="600"/>
              </a:spcAft>
              <a:buClr>
                <a:srgbClr val="97C01E"/>
              </a:buClr>
              <a:buSzPct val="200000"/>
              <a:buBlip>
                <a:blip r:embed="rId4"/>
              </a:buBlip>
              <a:defRPr/>
            </a:pPr>
            <a:r>
              <a:rPr lang="de-DE" dirty="0">
                <a:solidFill>
                  <a:schemeClr val="tx1"/>
                </a:solidFill>
              </a:rPr>
              <a:t>Variieren Sie die Argumentation </a:t>
            </a:r>
            <a:r>
              <a:rPr lang="de-DE" dirty="0" smtClean="0">
                <a:solidFill>
                  <a:schemeClr val="tx1"/>
                </a:solidFill>
              </a:rPr>
              <a:t>für die Zielgruppen</a:t>
            </a:r>
          </a:p>
          <a:p>
            <a:pPr lvl="1">
              <a:spcBef>
                <a:spcPts val="600"/>
              </a:spcBef>
              <a:spcAft>
                <a:spcPts val="600"/>
              </a:spcAft>
              <a:buClr>
                <a:srgbClr val="97C01E"/>
              </a:buClr>
              <a:buBlip>
                <a:blip r:embed="rId5"/>
              </a:buBlip>
              <a:defRPr/>
            </a:pPr>
            <a:r>
              <a:rPr lang="de-DE" sz="1800" dirty="0" smtClean="0">
                <a:solidFill>
                  <a:schemeClr val="tx1"/>
                </a:solidFill>
              </a:rPr>
              <a:t>Doktormutter/Doktorvater,</a:t>
            </a:r>
          </a:p>
          <a:p>
            <a:pPr lvl="1">
              <a:spcBef>
                <a:spcPts val="600"/>
              </a:spcBef>
              <a:spcAft>
                <a:spcPts val="600"/>
              </a:spcAft>
              <a:buClr>
                <a:srgbClr val="97C01E"/>
              </a:buClr>
              <a:buBlip>
                <a:blip r:embed="rId5"/>
              </a:buBlip>
              <a:defRPr/>
            </a:pPr>
            <a:r>
              <a:rPr lang="de-DE" sz="1800" dirty="0" smtClean="0">
                <a:solidFill>
                  <a:schemeClr val="tx1"/>
                </a:solidFill>
              </a:rPr>
              <a:t>breite Öffentlichkeit.</a:t>
            </a:r>
          </a:p>
          <a:p>
            <a:pPr marL="0" indent="0">
              <a:spcBef>
                <a:spcPts val="600"/>
              </a:spcBef>
              <a:spcAft>
                <a:spcPts val="600"/>
              </a:spcAft>
              <a:buClr>
                <a:srgbClr val="97C01E"/>
              </a:buClr>
              <a:buNone/>
              <a:defRPr/>
            </a:pPr>
            <a:endParaRPr lang="de-DE" dirty="0">
              <a:solidFill>
                <a:schemeClr val="tx1"/>
              </a:solidFill>
            </a:endParaRPr>
          </a:p>
        </p:txBody>
      </p:sp>
      <p:sp>
        <p:nvSpPr>
          <p:cNvPr id="1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Recht haben und Recht behalten  </a:t>
            </a:r>
            <a:endParaRPr lang="de-DE" dirty="0">
              <a:solidFill>
                <a:schemeClr val="accent1"/>
              </a:solidFill>
            </a:endParaRP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GRUNDLAGEN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4" name="Textfeld 13"/>
          <p:cNvSpPr txBox="1"/>
          <p:nvPr/>
        </p:nvSpPr>
        <p:spPr>
          <a:xfrm rot="1112526">
            <a:off x="8196478" y="391776"/>
            <a:ext cx="1790741" cy="369332"/>
          </a:xfrm>
          <a:prstGeom prst="rect">
            <a:avLst/>
          </a:prstGeom>
          <a:noFill/>
          <a:ln w="19050">
            <a:solidFill>
              <a:schemeClr val="accent2"/>
            </a:solidFill>
          </a:ln>
        </p:spPr>
        <p:txBody>
          <a:bodyPr wrap="square" rtlCol="0">
            <a:spAutoFit/>
          </a:bodyPr>
          <a:lstStyle/>
          <a:p>
            <a:pPr algn="ctr"/>
            <a:r>
              <a:rPr lang="de-DE" b="1" dirty="0" smtClean="0">
                <a:solidFill>
                  <a:srgbClr val="646567"/>
                </a:solidFill>
              </a:rPr>
              <a:t>► Aufgabe ◄</a:t>
            </a:r>
          </a:p>
        </p:txBody>
      </p:sp>
      <p:sp>
        <p:nvSpPr>
          <p:cNvPr id="15" name="Abgerundetes Rechteck 14"/>
          <p:cNvSpPr/>
          <p:nvPr/>
        </p:nvSpPr>
        <p:spPr>
          <a:xfrm>
            <a:off x="415570" y="1691255"/>
            <a:ext cx="11352584" cy="4248473"/>
          </a:xfrm>
          <a:prstGeom prst="roundRect">
            <a:avLst/>
          </a:prstGeom>
          <a:noFill/>
          <a:ln w="139700">
            <a:solidFill>
              <a:srgbClr val="637F13">
                <a:alpha val="43922"/>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l="39762" t="21651" r="29526" b="22700"/>
          <a:stretch/>
        </p:blipFill>
        <p:spPr>
          <a:xfrm>
            <a:off x="8400256" y="2132856"/>
            <a:ext cx="2520280" cy="3424996"/>
          </a:xfrm>
          <a:prstGeom prst="rect">
            <a:avLst/>
          </a:prstGeom>
        </p:spPr>
      </p:pic>
      <p:sp>
        <p:nvSpPr>
          <p:cNvPr id="3" name="Foliennummernplatzhalter 2"/>
          <p:cNvSpPr>
            <a:spLocks noGrp="1"/>
          </p:cNvSpPr>
          <p:nvPr>
            <p:ph type="sldNum" sz="quarter" idx="4"/>
          </p:nvPr>
        </p:nvSpPr>
        <p:spPr/>
        <p:txBody>
          <a:bodyPr/>
          <a:lstStyle/>
          <a:p>
            <a:fld id="{D913B18B-D139-4864-AE91-16ECF2125E47}" type="slidenum">
              <a:rPr lang="de-DE" smtClean="0"/>
              <a:pPr/>
              <a:t>30</a:t>
            </a:fld>
            <a:endParaRPr lang="de-DE" dirty="0"/>
          </a:p>
        </p:txBody>
      </p:sp>
    </p:spTree>
    <p:extLst>
      <p:ext uri="{BB962C8B-B14F-4D97-AF65-F5344CB8AC3E}">
        <p14:creationId xmlns:p14="http://schemas.microsoft.com/office/powerpoint/2010/main" val="18786396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l="35740" t="33704" r="34681" b="39312"/>
          <a:stretch/>
        </p:blipFill>
        <p:spPr>
          <a:xfrm>
            <a:off x="249219" y="390531"/>
            <a:ext cx="837761" cy="573205"/>
          </a:xfrm>
          <a:prstGeom prst="rect">
            <a:avLst/>
          </a:prstGeom>
        </p:spPr>
      </p:pic>
      <p:sp>
        <p:nvSpPr>
          <p:cNvPr id="7" name="Textfeld 6"/>
          <p:cNvSpPr txBox="1"/>
          <p:nvPr/>
        </p:nvSpPr>
        <p:spPr>
          <a:xfrm>
            <a:off x="1487465" y="1802140"/>
            <a:ext cx="7560863" cy="1338828"/>
          </a:xfrm>
          <a:prstGeom prst="rect">
            <a:avLst/>
          </a:prstGeom>
          <a:noFill/>
        </p:spPr>
        <p:txBody>
          <a:bodyPr wrap="square" rtlCol="0">
            <a:spAutoFit/>
          </a:bodyPr>
          <a:lstStyle/>
          <a:p>
            <a:pPr algn="ctr">
              <a:lnSpc>
                <a:spcPct val="150000"/>
              </a:lnSpc>
            </a:pPr>
            <a:r>
              <a:rPr lang="de-DE" i="1" dirty="0"/>
              <a:t> Es ist wichtig, dass die Sprache der Wissenschaft so übersetzt wird, dass sie auch von Nichtwissenschaftlern nachvollzogen werden </a:t>
            </a:r>
            <a:r>
              <a:rPr lang="de-DE" i="1" dirty="0" smtClean="0"/>
              <a:t>kann.</a:t>
            </a:r>
            <a:endParaRPr lang="de-DE" dirty="0"/>
          </a:p>
          <a:p>
            <a:pPr algn="ctr">
              <a:lnSpc>
                <a:spcPct val="150000"/>
              </a:lnSpc>
            </a:pPr>
            <a:r>
              <a:rPr lang="de-DE" dirty="0"/>
              <a:t>Angela </a:t>
            </a:r>
            <a:r>
              <a:rPr lang="de-DE" dirty="0" smtClean="0"/>
              <a:t>Merkel</a:t>
            </a:r>
            <a:endParaRPr lang="de-DE" dirty="0"/>
          </a:p>
        </p:txBody>
      </p:sp>
      <p:pic>
        <p:nvPicPr>
          <p:cNvPr id="8" name="Grafik 7"/>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8710"/>
          <a:stretch/>
        </p:blipFill>
        <p:spPr>
          <a:xfrm>
            <a:off x="9310834" y="1379395"/>
            <a:ext cx="1969742" cy="2193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rot lat="0" lon="0" rev="21299999"/>
            </a:camera>
            <a:lightRig rig="twoPt" dir="t">
              <a:rot lat="0" lon="0" rev="7200000"/>
            </a:lightRig>
          </a:scene3d>
          <a:sp3d>
            <a:bevelT w="25400" h="19050"/>
            <a:contourClr>
              <a:srgbClr val="FFFFFF"/>
            </a:contourClr>
          </a:sp3d>
        </p:spPr>
      </p:pic>
      <p:pic>
        <p:nvPicPr>
          <p:cNvPr id="9" name="Picture 10" descr="http://iconmonstr.com/g/gd/makefg.php?i=s2/default/iconmonstr-quote-icon.png&amp;r=0&amp;g=0&amp;b=0"/>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01149" y="4869160"/>
            <a:ext cx="1158854" cy="1158854"/>
          </a:xfrm>
          <a:prstGeom prst="rect">
            <a:avLst/>
          </a:prstGeom>
          <a:solidFill>
            <a:schemeClr val="bg1"/>
          </a:solidFill>
          <a:extLst/>
        </p:spPr>
      </p:pic>
      <p:pic>
        <p:nvPicPr>
          <p:cNvPr id="10" name="Picture 10" descr="http://iconmonstr.com/g/gd/makefg.php?i=s2/default/iconmonstr-quote-icon.png&amp;r=0&amp;g=0&amp;b=0"/>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285237" y="1825724"/>
            <a:ext cx="1010053" cy="1010053"/>
          </a:xfrm>
          <a:prstGeom prst="rect">
            <a:avLst/>
          </a:prstGeom>
          <a:solidFill>
            <a:schemeClr val="bg1"/>
          </a:solidFill>
          <a:extLst/>
        </p:spPr>
      </p:pic>
      <p:sp>
        <p:nvSpPr>
          <p:cNvPr id="13"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Verständliche Wissenschaftssprache</a:t>
            </a:r>
          </a:p>
        </p:txBody>
      </p:sp>
      <p:sp>
        <p:nvSpPr>
          <p:cNvPr id="14"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GRUNDLAGEN</a:t>
            </a:r>
            <a:endParaRPr lang="de-DE" dirty="0"/>
          </a:p>
        </p:txBody>
      </p:sp>
      <p:sp>
        <p:nvSpPr>
          <p:cNvPr id="15"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1" name="Textfeld 10"/>
          <p:cNvSpPr txBox="1"/>
          <p:nvPr/>
        </p:nvSpPr>
        <p:spPr>
          <a:xfrm>
            <a:off x="3503712" y="3717032"/>
            <a:ext cx="6912768" cy="2585323"/>
          </a:xfrm>
          <a:prstGeom prst="rect">
            <a:avLst/>
          </a:prstGeom>
          <a:noFill/>
        </p:spPr>
        <p:txBody>
          <a:bodyPr wrap="square" rtlCol="0">
            <a:spAutoFit/>
          </a:bodyPr>
          <a:lstStyle/>
          <a:p>
            <a:pPr algn="ctr">
              <a:lnSpc>
                <a:spcPct val="150000"/>
              </a:lnSpc>
            </a:pPr>
            <a:r>
              <a:rPr lang="de-DE" i="1" dirty="0" smtClean="0"/>
              <a:t>Im </a:t>
            </a:r>
            <a:r>
              <a:rPr lang="de-DE" i="1" dirty="0"/>
              <a:t>Interesse der Deutlichkeit erschien es mir unvermeidlich, mich oft zu wiederholen, ohne auf die Eleganz der Darstellung die geringste Rücksicht zu nehmen; ich hielt mich gewissenhaft an die Vorschrift des genialen Theoretikers L. Boltzmann, man solle die Eleganz Sache der Schneider und Schuster sein lassen</a:t>
            </a:r>
            <a:r>
              <a:rPr lang="de-DE" i="1" dirty="0" smtClean="0"/>
              <a:t>.</a:t>
            </a:r>
          </a:p>
          <a:p>
            <a:pPr algn="ctr">
              <a:lnSpc>
                <a:spcPct val="150000"/>
              </a:lnSpc>
            </a:pPr>
            <a:r>
              <a:rPr lang="de-DE" dirty="0" smtClean="0"/>
              <a:t>Albert Einstein</a:t>
            </a:r>
            <a:endParaRPr lang="de-DE" dirty="0"/>
          </a:p>
        </p:txBody>
      </p:sp>
      <p:pic>
        <p:nvPicPr>
          <p:cNvPr id="2" name="Grafik 1"/>
          <p:cNvPicPr>
            <a:picLocks noChangeAspect="1"/>
          </p:cNvPicPr>
          <p:nvPr/>
        </p:nvPicPr>
        <p:blipFill rotWithShape="1">
          <a:blip r:embed="rId7">
            <a:extLst>
              <a:ext uri="{28A0092B-C50C-407E-A947-70E740481C1C}">
                <a14:useLocalDpi xmlns:a14="http://schemas.microsoft.com/office/drawing/2010/main" val="0"/>
              </a:ext>
            </a:extLst>
          </a:blip>
          <a:srcRect l="2550" t="18901" r="41268" b="10748"/>
          <a:stretch/>
        </p:blipFill>
        <p:spPr>
          <a:xfrm rot="21226505">
            <a:off x="826315" y="3661706"/>
            <a:ext cx="2350844" cy="21665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Foliennummernplatzhalter 2"/>
          <p:cNvSpPr>
            <a:spLocks noGrp="1"/>
          </p:cNvSpPr>
          <p:nvPr>
            <p:ph type="sldNum" sz="quarter" idx="4"/>
          </p:nvPr>
        </p:nvSpPr>
        <p:spPr/>
        <p:txBody>
          <a:bodyPr/>
          <a:lstStyle/>
          <a:p>
            <a:fld id="{D913B18B-D139-4864-AE91-16ECF2125E47}" type="slidenum">
              <a:rPr lang="de-DE" smtClean="0"/>
              <a:pPr/>
              <a:t>31</a:t>
            </a:fld>
            <a:endParaRPr lang="de-DE" dirty="0"/>
          </a:p>
        </p:txBody>
      </p:sp>
    </p:spTree>
    <p:extLst>
      <p:ext uri="{BB962C8B-B14F-4D97-AF65-F5344CB8AC3E}">
        <p14:creationId xmlns:p14="http://schemas.microsoft.com/office/powerpoint/2010/main" val="318896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feld 21"/>
          <p:cNvSpPr txBox="1"/>
          <p:nvPr/>
        </p:nvSpPr>
        <p:spPr>
          <a:xfrm>
            <a:off x="8626827" y="4715852"/>
            <a:ext cx="1890261" cy="369332"/>
          </a:xfrm>
          <a:prstGeom prst="rect">
            <a:avLst/>
          </a:prstGeom>
          <a:noFill/>
        </p:spPr>
        <p:txBody>
          <a:bodyPr wrap="none" rtlCol="0">
            <a:spAutoFit/>
          </a:bodyPr>
          <a:lstStyle/>
          <a:p>
            <a:r>
              <a:rPr lang="de-DE" dirty="0">
                <a:solidFill>
                  <a:schemeClr val="accent1"/>
                </a:solidFill>
              </a:rPr>
              <a:t>k</a:t>
            </a:r>
            <a:r>
              <a:rPr lang="de-DE" dirty="0" smtClean="0">
                <a:solidFill>
                  <a:schemeClr val="accent1"/>
                </a:solidFill>
              </a:rPr>
              <a:t>eine Synonyme</a:t>
            </a:r>
            <a:endParaRPr lang="de-DE" dirty="0">
              <a:solidFill>
                <a:schemeClr val="accent1"/>
              </a:solidFill>
            </a:endParaRPr>
          </a:p>
        </p:txBody>
      </p:sp>
      <p:sp>
        <p:nvSpPr>
          <p:cNvPr id="23" name="Textfeld 22"/>
          <p:cNvSpPr txBox="1"/>
          <p:nvPr/>
        </p:nvSpPr>
        <p:spPr>
          <a:xfrm>
            <a:off x="479376" y="4715852"/>
            <a:ext cx="3839513" cy="369332"/>
          </a:xfrm>
          <a:prstGeom prst="rect">
            <a:avLst/>
          </a:prstGeom>
          <a:noFill/>
        </p:spPr>
        <p:txBody>
          <a:bodyPr wrap="none" rtlCol="0">
            <a:spAutoFit/>
          </a:bodyPr>
          <a:lstStyle/>
          <a:p>
            <a:r>
              <a:rPr lang="de-DE" dirty="0">
                <a:solidFill>
                  <a:schemeClr val="accent1"/>
                </a:solidFill>
              </a:rPr>
              <a:t>k</a:t>
            </a:r>
            <a:r>
              <a:rPr lang="de-DE" dirty="0" smtClean="0">
                <a:solidFill>
                  <a:schemeClr val="accent1"/>
                </a:solidFill>
              </a:rPr>
              <a:t>eine komplizierten Formulierungen</a:t>
            </a:r>
            <a:endParaRPr lang="de-DE" dirty="0">
              <a:solidFill>
                <a:schemeClr val="accent1"/>
              </a:solidFill>
            </a:endParaRPr>
          </a:p>
        </p:txBody>
      </p:sp>
      <p:sp>
        <p:nvSpPr>
          <p:cNvPr id="25" name="Textfeld 24"/>
          <p:cNvSpPr txBox="1"/>
          <p:nvPr/>
        </p:nvSpPr>
        <p:spPr>
          <a:xfrm>
            <a:off x="5375920" y="4931876"/>
            <a:ext cx="1873270" cy="369332"/>
          </a:xfrm>
          <a:prstGeom prst="rect">
            <a:avLst/>
          </a:prstGeom>
          <a:noFill/>
        </p:spPr>
        <p:txBody>
          <a:bodyPr wrap="none" rtlCol="0">
            <a:spAutoFit/>
          </a:bodyPr>
          <a:lstStyle/>
          <a:p>
            <a:r>
              <a:rPr lang="de-DE" dirty="0" smtClean="0">
                <a:solidFill>
                  <a:schemeClr val="accent1"/>
                </a:solidFill>
              </a:rPr>
              <a:t>Begriffe erklären</a:t>
            </a:r>
            <a:endParaRPr lang="de-DE" dirty="0">
              <a:solidFill>
                <a:schemeClr val="accent1"/>
              </a:solidFill>
            </a:endParaRPr>
          </a:p>
        </p:txBody>
      </p:sp>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l="35740" t="33704" r="34681" b="39312"/>
          <a:stretch/>
        </p:blipFill>
        <p:spPr>
          <a:xfrm>
            <a:off x="249219" y="390531"/>
            <a:ext cx="837761" cy="573205"/>
          </a:xfrm>
          <a:prstGeom prst="rect">
            <a:avLst/>
          </a:prstGeom>
        </p:spPr>
      </p:pic>
      <p:sp>
        <p:nvSpPr>
          <p:cNvPr id="3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Klipp und klar bleiben</a:t>
            </a:r>
            <a:endParaRPr lang="de-DE" dirty="0">
              <a:solidFill>
                <a:schemeClr val="accent1"/>
              </a:solidFill>
            </a:endParaRPr>
          </a:p>
        </p:txBody>
      </p:sp>
      <p:sp>
        <p:nvSpPr>
          <p:cNvPr id="3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GRUNDLAGEN</a:t>
            </a:r>
            <a:endParaRPr lang="de-DE" dirty="0"/>
          </a:p>
        </p:txBody>
      </p:sp>
      <p:sp>
        <p:nvSpPr>
          <p:cNvPr id="3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l="35824" t="26901" r="36614" b="27950"/>
          <a:stretch/>
        </p:blipFill>
        <p:spPr>
          <a:xfrm>
            <a:off x="8400256" y="1929498"/>
            <a:ext cx="2088232" cy="2565542"/>
          </a:xfrm>
          <a:prstGeom prst="rect">
            <a:avLst/>
          </a:prstGeom>
        </p:spPr>
      </p:pic>
      <p:pic>
        <p:nvPicPr>
          <p:cNvPr id="8" name="Grafik 7"/>
          <p:cNvPicPr>
            <a:picLocks noChangeAspect="1"/>
          </p:cNvPicPr>
          <p:nvPr/>
        </p:nvPicPr>
        <p:blipFill rotWithShape="1">
          <a:blip r:embed="rId5" cstate="print">
            <a:extLst>
              <a:ext uri="{28A0092B-C50C-407E-A947-70E740481C1C}">
                <a14:useLocalDpi xmlns:a14="http://schemas.microsoft.com/office/drawing/2010/main" val="0"/>
              </a:ext>
            </a:extLst>
          </a:blip>
          <a:srcRect l="35038" t="20601" r="40550" b="35300"/>
          <a:stretch/>
        </p:blipFill>
        <p:spPr>
          <a:xfrm>
            <a:off x="5231904" y="1772816"/>
            <a:ext cx="2232248" cy="3024336"/>
          </a:xfrm>
          <a:prstGeom prst="rect">
            <a:avLst/>
          </a:prstGeom>
        </p:spPr>
      </p:pic>
      <p:pic>
        <p:nvPicPr>
          <p:cNvPr id="9" name="Grafik 8"/>
          <p:cNvPicPr>
            <a:picLocks noChangeAspect="1"/>
          </p:cNvPicPr>
          <p:nvPr/>
        </p:nvPicPr>
        <p:blipFill rotWithShape="1">
          <a:blip r:embed="rId6" cstate="print">
            <a:extLst>
              <a:ext uri="{28A0092B-C50C-407E-A947-70E740481C1C}">
                <a14:useLocalDpi xmlns:a14="http://schemas.microsoft.com/office/drawing/2010/main" val="0"/>
              </a:ext>
            </a:extLst>
          </a:blip>
          <a:srcRect l="33462" t="23750" r="31888" b="43700"/>
          <a:stretch/>
        </p:blipFill>
        <p:spPr>
          <a:xfrm>
            <a:off x="695400" y="1940793"/>
            <a:ext cx="3747572" cy="2640335"/>
          </a:xfrm>
          <a:prstGeom prst="rect">
            <a:avLst/>
          </a:prstGeom>
        </p:spPr>
      </p:pic>
      <p:sp>
        <p:nvSpPr>
          <p:cNvPr id="3" name="Foliennummernplatzhalter 2"/>
          <p:cNvSpPr>
            <a:spLocks noGrp="1"/>
          </p:cNvSpPr>
          <p:nvPr>
            <p:ph type="sldNum" sz="quarter" idx="4"/>
          </p:nvPr>
        </p:nvSpPr>
        <p:spPr/>
        <p:txBody>
          <a:bodyPr/>
          <a:lstStyle/>
          <a:p>
            <a:fld id="{D913B18B-D139-4864-AE91-16ECF2125E47}" type="slidenum">
              <a:rPr lang="de-DE" smtClean="0"/>
              <a:pPr/>
              <a:t>32</a:t>
            </a:fld>
            <a:endParaRPr lang="de-DE" dirty="0"/>
          </a:p>
        </p:txBody>
      </p:sp>
    </p:spTree>
    <p:extLst>
      <p:ext uri="{BB962C8B-B14F-4D97-AF65-F5344CB8AC3E}">
        <p14:creationId xmlns:p14="http://schemas.microsoft.com/office/powerpoint/2010/main" val="15282932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52254" y="2915166"/>
            <a:ext cx="969348" cy="1066432"/>
          </a:xfrm>
          <a:prstGeom prst="rect">
            <a:avLst/>
          </a:prstGeom>
        </p:spPr>
      </p:pic>
      <p:sp>
        <p:nvSpPr>
          <p:cNvPr id="2" name="Inhaltsplatzhalter 1"/>
          <p:cNvSpPr>
            <a:spLocks noGrp="1"/>
          </p:cNvSpPr>
          <p:nvPr>
            <p:ph idx="1"/>
          </p:nvPr>
        </p:nvSpPr>
        <p:spPr>
          <a:xfrm>
            <a:off x="2432101" y="1916832"/>
            <a:ext cx="9352531" cy="3744416"/>
          </a:xfrm>
        </p:spPr>
        <p:txBody>
          <a:bodyPr>
            <a:normAutofit/>
          </a:bodyPr>
          <a:lstStyle/>
          <a:p>
            <a:pPr marL="0" indent="0" defTabSz="882305">
              <a:buNone/>
              <a:defRPr/>
            </a:pPr>
            <a:r>
              <a:rPr lang="de-DE" b="1" dirty="0" smtClean="0">
                <a:solidFill>
                  <a:schemeClr val="tx1"/>
                </a:solidFill>
              </a:rPr>
              <a:t>Anglizismen </a:t>
            </a:r>
            <a:r>
              <a:rPr lang="de-DE" dirty="0" smtClean="0">
                <a:solidFill>
                  <a:schemeClr val="tx1"/>
                </a:solidFill>
                <a:sym typeface="Wingdings" pitchFamily="2" charset="2"/>
              </a:rPr>
              <a:t>sind meistens </a:t>
            </a:r>
            <a:r>
              <a:rPr lang="de-DE" dirty="0">
                <a:solidFill>
                  <a:schemeClr val="tx1"/>
                </a:solidFill>
                <a:sym typeface="Wingdings" pitchFamily="2" charset="2"/>
              </a:rPr>
              <a:t>irreführend und </a:t>
            </a:r>
            <a:r>
              <a:rPr lang="de-DE" dirty="0" smtClean="0">
                <a:solidFill>
                  <a:schemeClr val="tx1"/>
                </a:solidFill>
                <a:sym typeface="Wingdings" pitchFamily="2" charset="2"/>
              </a:rPr>
              <a:t>überflüssig.</a:t>
            </a:r>
            <a:endParaRPr lang="de-DE" dirty="0">
              <a:solidFill>
                <a:schemeClr val="tx1"/>
              </a:solidFill>
              <a:sym typeface="Wingdings" pitchFamily="2" charset="2"/>
            </a:endParaRPr>
          </a:p>
          <a:p>
            <a:pPr marL="0" indent="0" defTabSz="882305">
              <a:buNone/>
              <a:defRPr/>
            </a:pPr>
            <a:endParaRPr lang="de-DE" dirty="0">
              <a:solidFill>
                <a:schemeClr val="tx1"/>
              </a:solidFill>
            </a:endParaRPr>
          </a:p>
          <a:p>
            <a:pPr marL="0" indent="0" defTabSz="882305">
              <a:buNone/>
              <a:defRPr/>
            </a:pPr>
            <a:r>
              <a:rPr lang="de-DE" dirty="0" smtClean="0">
                <a:solidFill>
                  <a:schemeClr val="tx1"/>
                </a:solidFill>
              </a:rPr>
              <a:t>In </a:t>
            </a:r>
            <a:r>
              <a:rPr lang="de-DE" dirty="0">
                <a:solidFill>
                  <a:schemeClr val="tx1"/>
                </a:solidFill>
              </a:rPr>
              <a:t>der Fachsprache </a:t>
            </a:r>
            <a:r>
              <a:rPr lang="de-DE" dirty="0" smtClean="0">
                <a:solidFill>
                  <a:schemeClr val="tx1"/>
                </a:solidFill>
              </a:rPr>
              <a:t>gibt es keine anerkannte </a:t>
            </a:r>
            <a:r>
              <a:rPr lang="de-DE" dirty="0">
                <a:solidFill>
                  <a:schemeClr val="tx1"/>
                </a:solidFill>
              </a:rPr>
              <a:t>oder </a:t>
            </a:r>
            <a:r>
              <a:rPr lang="de-DE" dirty="0" smtClean="0">
                <a:solidFill>
                  <a:schemeClr val="tx1"/>
                </a:solidFill>
              </a:rPr>
              <a:t>gleichbedeutende Übersetzung</a:t>
            </a:r>
            <a:r>
              <a:rPr lang="de-DE" dirty="0">
                <a:solidFill>
                  <a:schemeClr val="tx1"/>
                </a:solidFill>
              </a:rPr>
              <a:t>?</a:t>
            </a:r>
          </a:p>
          <a:p>
            <a:pPr marL="0" indent="0">
              <a:lnSpc>
                <a:spcPct val="150000"/>
              </a:lnSpc>
              <a:spcBef>
                <a:spcPts val="0"/>
              </a:spcBef>
              <a:buNone/>
            </a:pPr>
            <a:endParaRPr lang="de-DE" dirty="0" smtClean="0">
              <a:solidFill>
                <a:schemeClr val="tx1"/>
              </a:solidFill>
              <a:sym typeface="Wingdings" pitchFamily="2" charset="2"/>
            </a:endParaRPr>
          </a:p>
          <a:p>
            <a:pPr marL="0" indent="0">
              <a:lnSpc>
                <a:spcPct val="150000"/>
              </a:lnSpc>
              <a:spcBef>
                <a:spcPts val="0"/>
              </a:spcBef>
              <a:buNone/>
            </a:pPr>
            <a:endParaRPr lang="de-DE" dirty="0">
              <a:solidFill>
                <a:schemeClr val="tx1"/>
              </a:solidFill>
              <a:sym typeface="Wingdings" pitchFamily="2" charset="2"/>
            </a:endParaRPr>
          </a:p>
          <a:p>
            <a:pPr marL="0" indent="0">
              <a:lnSpc>
                <a:spcPct val="150000"/>
              </a:lnSpc>
              <a:spcBef>
                <a:spcPts val="0"/>
              </a:spcBef>
              <a:buNone/>
            </a:pPr>
            <a:r>
              <a:rPr lang="de-DE" dirty="0" smtClean="0">
                <a:solidFill>
                  <a:schemeClr val="tx1"/>
                </a:solidFill>
                <a:sym typeface="Wingdings" pitchFamily="2" charset="2"/>
              </a:rPr>
              <a:t>Ein </a:t>
            </a:r>
            <a:r>
              <a:rPr lang="de-DE" b="1" dirty="0">
                <a:solidFill>
                  <a:schemeClr val="tx1"/>
                </a:solidFill>
                <a:sym typeface="Wingdings" pitchFamily="2" charset="2"/>
              </a:rPr>
              <a:t>Fremdwort ist erlaubt</a:t>
            </a:r>
            <a:r>
              <a:rPr lang="de-DE" dirty="0">
                <a:solidFill>
                  <a:schemeClr val="tx1"/>
                </a:solidFill>
                <a:sym typeface="Wingdings" pitchFamily="2" charset="2"/>
              </a:rPr>
              <a:t>, falls </a:t>
            </a:r>
            <a:r>
              <a:rPr lang="de-DE" dirty="0" smtClean="0">
                <a:solidFill>
                  <a:schemeClr val="tx1"/>
                </a:solidFill>
                <a:sym typeface="Wingdings" pitchFamily="2" charset="2"/>
              </a:rPr>
              <a:t>es</a:t>
            </a:r>
          </a:p>
          <a:p>
            <a:pPr>
              <a:lnSpc>
                <a:spcPct val="150000"/>
              </a:lnSpc>
              <a:spcBef>
                <a:spcPts val="0"/>
              </a:spcBef>
              <a:buSzPct val="150000"/>
              <a:buBlip>
                <a:blip r:embed="rId4"/>
              </a:buBlip>
            </a:pPr>
            <a:r>
              <a:rPr lang="de-DE" sz="1800" dirty="0" smtClean="0">
                <a:solidFill>
                  <a:schemeClr val="tx1"/>
                </a:solidFill>
                <a:sym typeface="Wingdings" pitchFamily="2" charset="2"/>
              </a:rPr>
              <a:t>verständlich </a:t>
            </a:r>
            <a:r>
              <a:rPr lang="de-DE" sz="1800" dirty="0">
                <a:solidFill>
                  <a:schemeClr val="tx1"/>
                </a:solidFill>
                <a:sym typeface="Wingdings" pitchFamily="2" charset="2"/>
              </a:rPr>
              <a:t>und </a:t>
            </a:r>
            <a:r>
              <a:rPr lang="de-DE" sz="1800" dirty="0" smtClean="0">
                <a:solidFill>
                  <a:schemeClr val="tx1"/>
                </a:solidFill>
                <a:sym typeface="Wingdings" pitchFamily="2" charset="2"/>
              </a:rPr>
              <a:t>treffend, </a:t>
            </a:r>
            <a:endParaRPr lang="de-DE" dirty="0">
              <a:solidFill>
                <a:schemeClr val="tx1"/>
              </a:solidFill>
              <a:sym typeface="Wingdings" pitchFamily="2" charset="2"/>
            </a:endParaRPr>
          </a:p>
          <a:p>
            <a:pPr>
              <a:lnSpc>
                <a:spcPct val="150000"/>
              </a:lnSpc>
              <a:spcBef>
                <a:spcPts val="0"/>
              </a:spcBef>
              <a:buSzPct val="150000"/>
              <a:buBlip>
                <a:blip r:embed="rId4"/>
              </a:buBlip>
            </a:pPr>
            <a:r>
              <a:rPr lang="de-DE" sz="1800" dirty="0" smtClean="0">
                <a:solidFill>
                  <a:schemeClr val="tx1"/>
                </a:solidFill>
                <a:sym typeface="Wingdings" pitchFamily="2" charset="2"/>
              </a:rPr>
              <a:t>zwar </a:t>
            </a:r>
            <a:r>
              <a:rPr lang="de-DE" sz="1800" dirty="0">
                <a:solidFill>
                  <a:schemeClr val="tx1"/>
                </a:solidFill>
                <a:sym typeface="Wingdings" pitchFamily="2" charset="2"/>
              </a:rPr>
              <a:t>nicht allgemein </a:t>
            </a:r>
            <a:r>
              <a:rPr lang="de-DE" sz="1800" dirty="0" smtClean="0">
                <a:solidFill>
                  <a:schemeClr val="tx1"/>
                </a:solidFill>
                <a:sym typeface="Wingdings" pitchFamily="2" charset="2"/>
              </a:rPr>
              <a:t>verständlich, aber </a:t>
            </a:r>
            <a:r>
              <a:rPr lang="de-DE" sz="1800" dirty="0">
                <a:solidFill>
                  <a:schemeClr val="tx1"/>
                </a:solidFill>
                <a:sym typeface="Wingdings" pitchFamily="2" charset="2"/>
              </a:rPr>
              <a:t>bisher ohne deutsche </a:t>
            </a:r>
            <a:r>
              <a:rPr lang="de-DE" sz="1800" dirty="0" smtClean="0">
                <a:solidFill>
                  <a:schemeClr val="tx1"/>
                </a:solidFill>
                <a:sym typeface="Wingdings" pitchFamily="2" charset="2"/>
              </a:rPr>
              <a:t>Entsprechung </a:t>
            </a:r>
          </a:p>
          <a:p>
            <a:pPr marL="0" indent="0">
              <a:lnSpc>
                <a:spcPct val="150000"/>
              </a:lnSpc>
              <a:spcBef>
                <a:spcPts val="0"/>
              </a:spcBef>
              <a:buSzPct val="150000"/>
              <a:buNone/>
            </a:pPr>
            <a:r>
              <a:rPr lang="de-DE" dirty="0">
                <a:solidFill>
                  <a:schemeClr val="tx1"/>
                </a:solidFill>
                <a:sym typeface="Wingdings" pitchFamily="2" charset="2"/>
              </a:rPr>
              <a:t> </a:t>
            </a:r>
            <a:r>
              <a:rPr lang="de-DE" dirty="0" smtClean="0">
                <a:solidFill>
                  <a:schemeClr val="tx1"/>
                </a:solidFill>
                <a:sym typeface="Wingdings" pitchFamily="2" charset="2"/>
              </a:rPr>
              <a:t>   </a:t>
            </a:r>
            <a:r>
              <a:rPr lang="de-DE" sz="1800" dirty="0" smtClean="0">
                <a:solidFill>
                  <a:schemeClr val="tx1"/>
                </a:solidFill>
                <a:sym typeface="Wingdings" pitchFamily="2" charset="2"/>
              </a:rPr>
              <a:t>(</a:t>
            </a:r>
            <a:r>
              <a:rPr lang="de-DE" sz="1800" dirty="0">
                <a:solidFill>
                  <a:schemeClr val="tx1"/>
                </a:solidFill>
                <a:sym typeface="Wingdings" pitchFamily="2" charset="2"/>
              </a:rPr>
              <a:t>z.B. </a:t>
            </a:r>
            <a:r>
              <a:rPr lang="de-DE" sz="1800" dirty="0" err="1" smtClean="0">
                <a:solidFill>
                  <a:schemeClr val="tx1"/>
                </a:solidFill>
                <a:sym typeface="Wingdings" pitchFamily="2" charset="2"/>
              </a:rPr>
              <a:t>Uncertainty</a:t>
            </a:r>
            <a:r>
              <a:rPr lang="de-DE" sz="1800" dirty="0" smtClean="0">
                <a:solidFill>
                  <a:schemeClr val="tx1"/>
                </a:solidFill>
                <a:sym typeface="Wingdings" pitchFamily="2" charset="2"/>
              </a:rPr>
              <a:t> als Überbegriff </a:t>
            </a:r>
            <a:r>
              <a:rPr lang="de-DE" sz="1800" dirty="0" smtClean="0">
                <a:solidFill>
                  <a:schemeClr val="tx1"/>
                </a:solidFill>
              </a:rPr>
              <a:t>über Unsicherheit</a:t>
            </a:r>
            <a:r>
              <a:rPr lang="de-DE" sz="1800" dirty="0">
                <a:solidFill>
                  <a:schemeClr val="tx1"/>
                </a:solidFill>
              </a:rPr>
              <a:t>, Ungewissheit, Verunsicherung</a:t>
            </a:r>
            <a:r>
              <a:rPr lang="de-DE" sz="1800" dirty="0" smtClean="0">
                <a:solidFill>
                  <a:schemeClr val="tx1"/>
                </a:solidFill>
                <a:sym typeface="Wingdings" pitchFamily="2" charset="2"/>
              </a:rPr>
              <a:t>) ist.</a:t>
            </a:r>
            <a:endParaRPr lang="de-DE" sz="1800" dirty="0">
              <a:solidFill>
                <a:schemeClr val="tx1"/>
              </a:solidFill>
            </a:endParaRPr>
          </a:p>
        </p:txBody>
      </p:sp>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l="35740" t="33704" r="34681" b="39312"/>
          <a:stretch/>
        </p:blipFill>
        <p:spPr>
          <a:xfrm>
            <a:off x="249219" y="390531"/>
            <a:ext cx="837761" cy="573205"/>
          </a:xfrm>
          <a:prstGeom prst="rect">
            <a:avLst/>
          </a:prstGeom>
        </p:spPr>
      </p:pic>
      <p:sp>
        <p:nvSpPr>
          <p:cNvPr id="1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Umgang mit Fremdwörtern</a:t>
            </a: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GRUNDLAGEN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3" name="Grafik 2"/>
          <p:cNvPicPr>
            <a:picLocks noChangeAspect="1"/>
          </p:cNvPicPr>
          <p:nvPr/>
        </p:nvPicPr>
        <p:blipFill rotWithShape="1">
          <a:blip r:embed="rId6" cstate="print">
            <a:extLst>
              <a:ext uri="{28A0092B-C50C-407E-A947-70E740481C1C}">
                <a14:useLocalDpi xmlns:a14="http://schemas.microsoft.com/office/drawing/2010/main" val="0"/>
              </a:ext>
            </a:extLst>
          </a:blip>
          <a:srcRect l="45275" t="22700" r="43700" b="16401"/>
          <a:stretch/>
        </p:blipFill>
        <p:spPr>
          <a:xfrm>
            <a:off x="911424" y="1556792"/>
            <a:ext cx="1008112" cy="4176464"/>
          </a:xfrm>
          <a:prstGeom prst="rect">
            <a:avLst/>
          </a:prstGeom>
        </p:spPr>
      </p:pic>
      <p:sp>
        <p:nvSpPr>
          <p:cNvPr id="6" name="Foliennummernplatzhalter 5"/>
          <p:cNvSpPr>
            <a:spLocks noGrp="1"/>
          </p:cNvSpPr>
          <p:nvPr>
            <p:ph type="sldNum" sz="quarter" idx="4"/>
          </p:nvPr>
        </p:nvSpPr>
        <p:spPr/>
        <p:txBody>
          <a:bodyPr/>
          <a:lstStyle/>
          <a:p>
            <a:fld id="{D913B18B-D139-4864-AE91-16ECF2125E47}" type="slidenum">
              <a:rPr lang="de-DE" smtClean="0"/>
              <a:pPr/>
              <a:t>33</a:t>
            </a:fld>
            <a:endParaRPr lang="de-DE" dirty="0"/>
          </a:p>
        </p:txBody>
      </p:sp>
    </p:spTree>
    <p:extLst>
      <p:ext uri="{BB962C8B-B14F-4D97-AF65-F5344CB8AC3E}">
        <p14:creationId xmlns:p14="http://schemas.microsoft.com/office/powerpoint/2010/main" val="32277611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35825" t="37400" r="33463" b="32150"/>
          <a:stretch/>
        </p:blipFill>
        <p:spPr>
          <a:xfrm>
            <a:off x="8832304" y="3717032"/>
            <a:ext cx="2592288" cy="1927599"/>
          </a:xfrm>
          <a:prstGeom prst="rect">
            <a:avLst/>
          </a:prstGeom>
        </p:spPr>
      </p:pic>
      <p:pic>
        <p:nvPicPr>
          <p:cNvPr id="17" name="Grafik 16"/>
          <p:cNvPicPr>
            <a:picLocks noChangeAspect="1"/>
          </p:cNvPicPr>
          <p:nvPr/>
        </p:nvPicPr>
        <p:blipFill rotWithShape="1">
          <a:blip r:embed="rId4" cstate="print">
            <a:extLst>
              <a:ext uri="{28A0092B-C50C-407E-A947-70E740481C1C}">
                <a14:useLocalDpi xmlns:a14="http://schemas.microsoft.com/office/drawing/2010/main" val="0"/>
              </a:ext>
            </a:extLst>
          </a:blip>
          <a:srcRect l="35740" t="33704" r="34681" b="39312"/>
          <a:stretch/>
        </p:blipFill>
        <p:spPr>
          <a:xfrm>
            <a:off x="249219" y="390531"/>
            <a:ext cx="837761" cy="573205"/>
          </a:xfrm>
          <a:prstGeom prst="rect">
            <a:avLst/>
          </a:prstGeom>
        </p:spPr>
      </p:pic>
      <p:sp>
        <p:nvSpPr>
          <p:cNvPr id="14" name="Abgerundetes Rechteck 13"/>
          <p:cNvSpPr/>
          <p:nvPr/>
        </p:nvSpPr>
        <p:spPr>
          <a:xfrm>
            <a:off x="415570" y="1691255"/>
            <a:ext cx="11352584" cy="4248473"/>
          </a:xfrm>
          <a:prstGeom prst="roundRect">
            <a:avLst/>
          </a:prstGeom>
          <a:noFill/>
          <a:ln w="139700">
            <a:solidFill>
              <a:srgbClr val="637F13">
                <a:alpha val="43922"/>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rot="1112526">
            <a:off x="8196478" y="391776"/>
            <a:ext cx="1790741" cy="369332"/>
          </a:xfrm>
          <a:prstGeom prst="rect">
            <a:avLst/>
          </a:prstGeom>
          <a:noFill/>
          <a:ln w="19050">
            <a:solidFill>
              <a:schemeClr val="accent2"/>
            </a:solidFill>
          </a:ln>
        </p:spPr>
        <p:txBody>
          <a:bodyPr wrap="square" rtlCol="0">
            <a:spAutoFit/>
          </a:bodyPr>
          <a:lstStyle/>
          <a:p>
            <a:pPr algn="ctr"/>
            <a:r>
              <a:rPr lang="de-DE" b="1" dirty="0" smtClean="0">
                <a:solidFill>
                  <a:srgbClr val="646567"/>
                </a:solidFill>
              </a:rPr>
              <a:t>► Aufgabe ◄</a:t>
            </a:r>
          </a:p>
        </p:txBody>
      </p:sp>
      <p:sp>
        <p:nvSpPr>
          <p:cNvPr id="1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Hierarchie und … im Sprachgebrauch</a:t>
            </a:r>
          </a:p>
        </p:txBody>
      </p:sp>
      <p:sp>
        <p:nvSpPr>
          <p:cNvPr id="13"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GRUNDLAGEN</a:t>
            </a:r>
            <a:endParaRPr lang="de-DE" dirty="0"/>
          </a:p>
        </p:txBody>
      </p:sp>
      <p:sp>
        <p:nvSpPr>
          <p:cNvPr id="16"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grpSp>
        <p:nvGrpSpPr>
          <p:cNvPr id="2" name="Gruppieren 1"/>
          <p:cNvGrpSpPr/>
          <p:nvPr/>
        </p:nvGrpSpPr>
        <p:grpSpPr>
          <a:xfrm>
            <a:off x="767408" y="2204864"/>
            <a:ext cx="8415478" cy="3216265"/>
            <a:chOff x="1496946" y="1844824"/>
            <a:chExt cx="8415478" cy="3216265"/>
          </a:xfrm>
        </p:grpSpPr>
        <p:sp>
          <p:nvSpPr>
            <p:cNvPr id="12" name="Textfeld 11"/>
            <p:cNvSpPr txBox="1"/>
            <p:nvPr/>
          </p:nvSpPr>
          <p:spPr>
            <a:xfrm>
              <a:off x="1882029" y="2708920"/>
              <a:ext cx="8030395" cy="1200329"/>
            </a:xfrm>
            <a:prstGeom prst="rect">
              <a:avLst/>
            </a:prstGeom>
            <a:noFill/>
          </p:spPr>
          <p:txBody>
            <a:bodyPr wrap="square" rtlCol="0">
              <a:spAutoFit/>
            </a:bodyPr>
            <a:lstStyle/>
            <a:p>
              <a:r>
                <a:rPr lang="de-DE" dirty="0" smtClean="0"/>
                <a:t>3 Ingenieure aus dem „Baubüro Schmitz“</a:t>
              </a:r>
            </a:p>
            <a:p>
              <a:r>
                <a:rPr lang="de-DE" dirty="0" smtClean="0"/>
                <a:t>2 Geschäftsführer aus dem „Baubüro Schmitz“</a:t>
              </a:r>
            </a:p>
            <a:p>
              <a:r>
                <a:rPr lang="de-DE" dirty="0" smtClean="0"/>
                <a:t>1 Amtsleiter aus dem Amt für Bauaufsicht und Wohnraumförderung der Stadt</a:t>
              </a:r>
            </a:p>
            <a:p>
              <a:r>
                <a:rPr lang="de-DE" dirty="0" smtClean="0"/>
                <a:t>2 Universitätsprofessoren aus der Fakultät für Bauingenieurwesen</a:t>
              </a:r>
            </a:p>
          </p:txBody>
        </p:sp>
        <p:sp>
          <p:nvSpPr>
            <p:cNvPr id="18" name="Textfeld 17"/>
            <p:cNvSpPr txBox="1"/>
            <p:nvPr/>
          </p:nvSpPr>
          <p:spPr>
            <a:xfrm>
              <a:off x="1496946" y="1844824"/>
              <a:ext cx="7623390" cy="3216265"/>
            </a:xfrm>
            <a:prstGeom prst="rect">
              <a:avLst/>
            </a:prstGeom>
            <a:noFill/>
          </p:spPr>
          <p:txBody>
            <a:bodyPr wrap="square" rtlCol="0">
              <a:spAutoFit/>
            </a:bodyPr>
            <a:lstStyle/>
            <a:p>
              <a:r>
                <a:rPr lang="de-DE" b="1" dirty="0" smtClean="0"/>
                <a:t>Szenario: </a:t>
              </a:r>
              <a:r>
                <a:rPr lang="de-DE" dirty="0" smtClean="0"/>
                <a:t>Planungstreffen </a:t>
              </a:r>
              <a:r>
                <a:rPr lang="de-DE" dirty="0"/>
                <a:t>Sozialer Wohnungsbau „</a:t>
              </a:r>
              <a:r>
                <a:rPr lang="de-DE" dirty="0" err="1"/>
                <a:t>Grünhöhe</a:t>
              </a:r>
              <a:r>
                <a:rPr lang="de-DE" dirty="0"/>
                <a:t>“</a:t>
              </a:r>
            </a:p>
            <a:p>
              <a:endParaRPr lang="de-DE" dirty="0"/>
            </a:p>
            <a:p>
              <a:r>
                <a:rPr lang="de-DE" dirty="0" smtClean="0"/>
                <a:t>Teilnehmer:</a:t>
              </a:r>
            </a:p>
            <a:p>
              <a:endParaRPr lang="de-DE" b="1" dirty="0" smtClean="0"/>
            </a:p>
            <a:p>
              <a:endParaRPr lang="de-DE" b="1" dirty="0"/>
            </a:p>
            <a:p>
              <a:endParaRPr lang="de-DE" b="1" dirty="0" smtClean="0"/>
            </a:p>
            <a:p>
              <a:endParaRPr lang="de-DE" b="1" dirty="0"/>
            </a:p>
            <a:p>
              <a:endParaRPr lang="de-DE" dirty="0"/>
            </a:p>
            <a:p>
              <a:pPr>
                <a:spcAft>
                  <a:spcPts val="600"/>
                </a:spcAft>
              </a:pPr>
              <a:r>
                <a:rPr lang="de-DE" b="1" dirty="0" smtClean="0"/>
                <a:t>Aufgabe:</a:t>
              </a:r>
            </a:p>
            <a:p>
              <a:r>
                <a:rPr lang="de-DE" dirty="0"/>
                <a:t>Listen Sie die Personen für die Ansprache und die Dokumentation gemäß ihrem Rang mit (fiktiven) Vor- und Nachnamen sowie Titeln auf</a:t>
              </a:r>
              <a:r>
                <a:rPr lang="de-DE" dirty="0" smtClean="0"/>
                <a:t>.</a:t>
              </a:r>
              <a:endParaRPr lang="de-DE" dirty="0"/>
            </a:p>
          </p:txBody>
        </p:sp>
      </p:grpSp>
      <p:sp>
        <p:nvSpPr>
          <p:cNvPr id="5" name="Foliennummernplatzhalter 4"/>
          <p:cNvSpPr>
            <a:spLocks noGrp="1"/>
          </p:cNvSpPr>
          <p:nvPr>
            <p:ph type="sldNum" sz="quarter" idx="4"/>
          </p:nvPr>
        </p:nvSpPr>
        <p:spPr/>
        <p:txBody>
          <a:bodyPr/>
          <a:lstStyle/>
          <a:p>
            <a:fld id="{D913B18B-D139-4864-AE91-16ECF2125E47}" type="slidenum">
              <a:rPr lang="de-DE" smtClean="0"/>
              <a:pPr/>
              <a:t>34</a:t>
            </a:fld>
            <a:endParaRPr lang="de-DE" dirty="0"/>
          </a:p>
        </p:txBody>
      </p:sp>
    </p:spTree>
    <p:extLst>
      <p:ext uri="{BB962C8B-B14F-4D97-AF65-F5344CB8AC3E}">
        <p14:creationId xmlns:p14="http://schemas.microsoft.com/office/powerpoint/2010/main" val="3185563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p:cNvPicPr>
            <a:picLocks noChangeAspect="1"/>
          </p:cNvPicPr>
          <p:nvPr/>
        </p:nvPicPr>
        <p:blipFill rotWithShape="1">
          <a:blip r:embed="rId3" cstate="print">
            <a:extLst>
              <a:ext uri="{28A0092B-C50C-407E-A947-70E740481C1C}">
                <a14:useLocalDpi xmlns:a14="http://schemas.microsoft.com/office/drawing/2010/main" val="0"/>
              </a:ext>
            </a:extLst>
          </a:blip>
          <a:srcRect l="35740" t="33704" r="34681" b="39312"/>
          <a:stretch/>
        </p:blipFill>
        <p:spPr>
          <a:xfrm>
            <a:off x="249219" y="390531"/>
            <a:ext cx="837761" cy="573205"/>
          </a:xfrm>
          <a:prstGeom prst="rect">
            <a:avLst/>
          </a:prstGeom>
        </p:spPr>
      </p:pic>
      <p:sp>
        <p:nvSpPr>
          <p:cNvPr id="10" name="Textfeld 9"/>
          <p:cNvSpPr txBox="1"/>
          <p:nvPr/>
        </p:nvSpPr>
        <p:spPr>
          <a:xfrm>
            <a:off x="5231904" y="1823913"/>
            <a:ext cx="2520280" cy="3693319"/>
          </a:xfrm>
          <a:prstGeom prst="rect">
            <a:avLst/>
          </a:prstGeom>
          <a:noFill/>
        </p:spPr>
        <p:txBody>
          <a:bodyPr wrap="square" rtlCol="0">
            <a:spAutoFit/>
          </a:bodyPr>
          <a:lstStyle/>
          <a:p>
            <a:pPr>
              <a:buClr>
                <a:srgbClr val="98C01D"/>
              </a:buClr>
              <a:buSzPct val="150000"/>
            </a:pPr>
            <a:r>
              <a:rPr lang="de-DE" b="1" dirty="0"/>
              <a:t>So wird’s deutlich</a:t>
            </a:r>
          </a:p>
          <a:p>
            <a:pPr>
              <a:buClr>
                <a:srgbClr val="98C01D"/>
              </a:buClr>
              <a:buSzPct val="150000"/>
            </a:pPr>
            <a:endParaRPr lang="de-DE" dirty="0" smtClean="0"/>
          </a:p>
          <a:p>
            <a:pPr marL="285750" indent="-285750">
              <a:buClr>
                <a:srgbClr val="98C01D"/>
              </a:buClr>
              <a:buSzPct val="150000"/>
              <a:buFont typeface="Symbol" panose="05050102010706020507" pitchFamily="18" charset="2"/>
              <a:buChar char="-"/>
            </a:pPr>
            <a:r>
              <a:rPr lang="de-DE" dirty="0" smtClean="0"/>
              <a:t>Ingenieurinnen und Ingenieure</a:t>
            </a:r>
          </a:p>
          <a:p>
            <a:pPr>
              <a:buClr>
                <a:srgbClr val="98C01D"/>
              </a:buClr>
              <a:buSzPct val="150000"/>
            </a:pPr>
            <a:endParaRPr lang="de-DE" dirty="0" smtClean="0"/>
          </a:p>
          <a:p>
            <a:pPr marL="285750" indent="-285750">
              <a:buClr>
                <a:srgbClr val="98C01D"/>
              </a:buClr>
              <a:buSzPct val="150000"/>
              <a:buFont typeface="Symbol" panose="05050102010706020507" pitchFamily="18" charset="2"/>
              <a:buChar char="-"/>
            </a:pPr>
            <a:r>
              <a:rPr lang="de-DE" dirty="0" smtClean="0"/>
              <a:t>Ingenieur*innen</a:t>
            </a:r>
          </a:p>
          <a:p>
            <a:pPr>
              <a:buClr>
                <a:srgbClr val="98C01D"/>
              </a:buClr>
              <a:buSzPct val="150000"/>
            </a:pPr>
            <a:endParaRPr lang="de-DE" dirty="0"/>
          </a:p>
          <a:p>
            <a:pPr marL="285750" indent="-285750">
              <a:buClr>
                <a:srgbClr val="98C01D"/>
              </a:buClr>
              <a:buSzPct val="150000"/>
              <a:buFont typeface="Symbol" panose="05050102010706020507" pitchFamily="18" charset="2"/>
              <a:buChar char="-"/>
            </a:pPr>
            <a:r>
              <a:rPr lang="de-DE" dirty="0" err="1" smtClean="0"/>
              <a:t>Ingenieur_innen</a:t>
            </a:r>
            <a:endParaRPr lang="de-DE" dirty="0" smtClean="0"/>
          </a:p>
          <a:p>
            <a:pPr>
              <a:buClr>
                <a:srgbClr val="98C01D"/>
              </a:buClr>
              <a:buSzPct val="150000"/>
            </a:pPr>
            <a:endParaRPr lang="de-DE" dirty="0"/>
          </a:p>
          <a:p>
            <a:pPr marL="285750" indent="-285750">
              <a:buClr>
                <a:srgbClr val="98C01D"/>
              </a:buClr>
              <a:buSzPct val="150000"/>
              <a:buFont typeface="Symbol" panose="05050102010706020507" pitchFamily="18" charset="2"/>
              <a:buChar char="-"/>
            </a:pPr>
            <a:r>
              <a:rPr lang="de-DE" dirty="0" err="1" smtClean="0"/>
              <a:t>IngenieurInnen</a:t>
            </a:r>
            <a:endParaRPr lang="de-DE" dirty="0" smtClean="0"/>
          </a:p>
          <a:p>
            <a:pPr>
              <a:buClr>
                <a:srgbClr val="98C01D"/>
              </a:buClr>
              <a:buSzPct val="150000"/>
            </a:pPr>
            <a:endParaRPr lang="de-DE" dirty="0"/>
          </a:p>
          <a:p>
            <a:pPr marL="285750" indent="-285750">
              <a:buClr>
                <a:srgbClr val="98C01D"/>
              </a:buClr>
              <a:buSzPct val="150000"/>
              <a:buFont typeface="Symbol" panose="05050102010706020507" pitchFamily="18" charset="2"/>
              <a:buChar char="-"/>
            </a:pPr>
            <a:r>
              <a:rPr lang="de-DE" dirty="0" smtClean="0"/>
              <a:t>Ingenieur/innen</a:t>
            </a:r>
            <a:endParaRPr lang="de-DE" dirty="0"/>
          </a:p>
          <a:p>
            <a:endParaRPr lang="de-DE" dirty="0"/>
          </a:p>
        </p:txBody>
      </p:sp>
      <p:pic>
        <p:nvPicPr>
          <p:cNvPr id="11" name="Grafik 10"/>
          <p:cNvPicPr>
            <a:picLocks noChangeAspect="1"/>
          </p:cNvPicPr>
          <p:nvPr/>
        </p:nvPicPr>
        <p:blipFill rotWithShape="1">
          <a:blip r:embed="rId4" cstate="print">
            <a:extLst>
              <a:ext uri="{28A0092B-C50C-407E-A947-70E740481C1C}">
                <a14:useLocalDpi xmlns:a14="http://schemas.microsoft.com/office/drawing/2010/main" val="0"/>
              </a:ext>
            </a:extLst>
          </a:blip>
          <a:srcRect l="36613" t="34250" r="30313" b="21650"/>
          <a:stretch/>
        </p:blipFill>
        <p:spPr>
          <a:xfrm>
            <a:off x="1055440" y="1957013"/>
            <a:ext cx="3024336" cy="3024336"/>
          </a:xfrm>
          <a:prstGeom prst="rect">
            <a:avLst/>
          </a:prstGeom>
        </p:spPr>
      </p:pic>
      <p:sp>
        <p:nvSpPr>
          <p:cNvPr id="14" name="Textfeld 13"/>
          <p:cNvSpPr txBox="1"/>
          <p:nvPr/>
        </p:nvSpPr>
        <p:spPr>
          <a:xfrm>
            <a:off x="8328248" y="1825981"/>
            <a:ext cx="2520280" cy="3139321"/>
          </a:xfrm>
          <a:prstGeom prst="rect">
            <a:avLst/>
          </a:prstGeom>
          <a:noFill/>
        </p:spPr>
        <p:txBody>
          <a:bodyPr wrap="square" rtlCol="0">
            <a:spAutoFit/>
          </a:bodyPr>
          <a:lstStyle/>
          <a:p>
            <a:pPr>
              <a:buClr>
                <a:srgbClr val="98C01D"/>
              </a:buClr>
              <a:buSzPct val="150000"/>
            </a:pPr>
            <a:r>
              <a:rPr lang="de-DE" b="1" dirty="0"/>
              <a:t>Geht auch</a:t>
            </a:r>
            <a:r>
              <a:rPr lang="de-DE" b="1" dirty="0" smtClean="0"/>
              <a:t>…</a:t>
            </a:r>
            <a:endParaRPr lang="de-DE" dirty="0" smtClean="0"/>
          </a:p>
          <a:p>
            <a:pPr marL="285750" indent="-285750">
              <a:buClr>
                <a:srgbClr val="98C01D"/>
              </a:buClr>
              <a:buSzPct val="150000"/>
              <a:buFont typeface="Symbol" panose="05050102010706020507" pitchFamily="18" charset="2"/>
              <a:buChar char="-"/>
            </a:pPr>
            <a:endParaRPr lang="de-DE" dirty="0"/>
          </a:p>
          <a:p>
            <a:pPr marL="285750" indent="-285750">
              <a:buClr>
                <a:srgbClr val="98C01D"/>
              </a:buClr>
              <a:buSzPct val="150000"/>
              <a:buFont typeface="Symbol" panose="05050102010706020507" pitchFamily="18" charset="2"/>
              <a:buChar char="-"/>
            </a:pPr>
            <a:r>
              <a:rPr lang="de-DE" dirty="0" smtClean="0"/>
              <a:t>Studierende</a:t>
            </a:r>
          </a:p>
          <a:p>
            <a:pPr>
              <a:buClr>
                <a:srgbClr val="98C01D"/>
              </a:buClr>
              <a:buSzPct val="150000"/>
            </a:pPr>
            <a:endParaRPr lang="de-DE" dirty="0" smtClean="0"/>
          </a:p>
          <a:p>
            <a:pPr marL="285750" indent="-285750">
              <a:buClr>
                <a:srgbClr val="98C01D"/>
              </a:buClr>
              <a:buSzPct val="150000"/>
              <a:buFont typeface="Symbol" panose="05050102010706020507" pitchFamily="18" charset="2"/>
              <a:buChar char="-"/>
            </a:pPr>
            <a:r>
              <a:rPr lang="de-DE" dirty="0" smtClean="0"/>
              <a:t>Vortragende</a:t>
            </a:r>
          </a:p>
          <a:p>
            <a:pPr>
              <a:buClr>
                <a:srgbClr val="98C01D"/>
              </a:buClr>
              <a:buSzPct val="150000"/>
            </a:pPr>
            <a:endParaRPr lang="de-DE" dirty="0"/>
          </a:p>
          <a:p>
            <a:pPr marL="285750" indent="-285750">
              <a:buClr>
                <a:srgbClr val="98C01D"/>
              </a:buClr>
              <a:buSzPct val="150000"/>
              <a:buFont typeface="Symbol" panose="05050102010706020507" pitchFamily="18" charset="2"/>
              <a:buChar char="-"/>
            </a:pPr>
            <a:r>
              <a:rPr lang="de-DE" dirty="0" smtClean="0"/>
              <a:t>Teilnehmende</a:t>
            </a:r>
          </a:p>
          <a:p>
            <a:pPr>
              <a:buClr>
                <a:srgbClr val="98C01D"/>
              </a:buClr>
              <a:buSzPct val="150000"/>
            </a:pPr>
            <a:endParaRPr lang="de-DE" dirty="0"/>
          </a:p>
          <a:p>
            <a:pPr marL="285750" indent="-285750">
              <a:buClr>
                <a:srgbClr val="98C01D"/>
              </a:buClr>
              <a:buSzPct val="150000"/>
              <a:buFont typeface="Symbol" panose="05050102010706020507" pitchFamily="18" charset="2"/>
              <a:buChar char="-"/>
            </a:pPr>
            <a:r>
              <a:rPr lang="de-DE" dirty="0" smtClean="0"/>
              <a:t>Geschäftsleitung</a:t>
            </a:r>
          </a:p>
          <a:p>
            <a:endParaRPr lang="de-DE" dirty="0"/>
          </a:p>
          <a:p>
            <a:endParaRPr lang="de-DE" dirty="0"/>
          </a:p>
        </p:txBody>
      </p:sp>
      <p:sp>
        <p:nvSpPr>
          <p:cNvPr id="13"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Hierarchie und Gender </a:t>
            </a:r>
            <a:r>
              <a:rPr lang="de-DE" dirty="0">
                <a:solidFill>
                  <a:schemeClr val="accent1"/>
                </a:solidFill>
              </a:rPr>
              <a:t>im Sprachgebrauch</a:t>
            </a:r>
          </a:p>
        </p:txBody>
      </p:sp>
      <p:sp>
        <p:nvSpPr>
          <p:cNvPr id="17"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GRUNDLAGEN</a:t>
            </a:r>
            <a:endParaRPr lang="de-DE" dirty="0"/>
          </a:p>
        </p:txBody>
      </p:sp>
      <p:sp>
        <p:nvSpPr>
          <p:cNvPr id="18"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 name="Foliennummernplatzhalter 1"/>
          <p:cNvSpPr>
            <a:spLocks noGrp="1"/>
          </p:cNvSpPr>
          <p:nvPr>
            <p:ph type="sldNum" sz="quarter" idx="4"/>
          </p:nvPr>
        </p:nvSpPr>
        <p:spPr/>
        <p:txBody>
          <a:bodyPr/>
          <a:lstStyle/>
          <a:p>
            <a:fld id="{D913B18B-D139-4864-AE91-16ECF2125E47}" type="slidenum">
              <a:rPr lang="de-DE" smtClean="0"/>
              <a:pPr/>
              <a:t>35</a:t>
            </a:fld>
            <a:endParaRPr lang="de-DE" dirty="0"/>
          </a:p>
        </p:txBody>
      </p:sp>
    </p:spTree>
    <p:extLst>
      <p:ext uri="{BB962C8B-B14F-4D97-AF65-F5344CB8AC3E}">
        <p14:creationId xmlns:p14="http://schemas.microsoft.com/office/powerpoint/2010/main" val="3945271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r Verbinder 3"/>
          <p:cNvCxnSpPr/>
          <p:nvPr/>
        </p:nvCxnSpPr>
        <p:spPr>
          <a:xfrm>
            <a:off x="-1" y="3773240"/>
            <a:ext cx="1219041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p:nvPicPr>
        <p:blipFill rotWithShape="1">
          <a:blip r:embed="rId3" cstate="print">
            <a:extLst>
              <a:ext uri="{28A0092B-C50C-407E-A947-70E740481C1C}">
                <a14:useLocalDpi xmlns:a14="http://schemas.microsoft.com/office/drawing/2010/main" val="0"/>
              </a:ext>
            </a:extLst>
          </a:blip>
          <a:srcRect l="38897" t="34218" r="32584" b="13959"/>
          <a:stretch/>
        </p:blipFill>
        <p:spPr>
          <a:xfrm>
            <a:off x="2332501" y="2768932"/>
            <a:ext cx="1512168" cy="2060842"/>
          </a:xfrm>
          <a:prstGeom prst="rect">
            <a:avLst/>
          </a:prstGeom>
        </p:spPr>
      </p:pic>
      <p:pic>
        <p:nvPicPr>
          <p:cNvPr id="21" name="Grafik 20"/>
          <p:cNvPicPr>
            <a:picLocks noChangeAspect="1"/>
          </p:cNvPicPr>
          <p:nvPr/>
        </p:nvPicPr>
        <p:blipFill rotWithShape="1">
          <a:blip r:embed="rId4" cstate="print">
            <a:extLst>
              <a:ext uri="{28A0092B-C50C-407E-A947-70E740481C1C}">
                <a14:useLocalDpi xmlns:a14="http://schemas.microsoft.com/office/drawing/2010/main" val="0"/>
              </a:ext>
            </a:extLst>
          </a:blip>
          <a:srcRect l="33195" r="32556"/>
          <a:stretch/>
        </p:blipFill>
        <p:spPr>
          <a:xfrm>
            <a:off x="4322088" y="2187692"/>
            <a:ext cx="1584176" cy="3469186"/>
          </a:xfrm>
          <a:prstGeom prst="rect">
            <a:avLst/>
          </a:prstGeom>
        </p:spPr>
      </p:pic>
      <p:pic>
        <p:nvPicPr>
          <p:cNvPr id="19" name="Grafik 18"/>
          <p:cNvPicPr>
            <a:picLocks noChangeAspect="1"/>
          </p:cNvPicPr>
          <p:nvPr/>
        </p:nvPicPr>
        <p:blipFill rotWithShape="1">
          <a:blip r:embed="rId5" cstate="print">
            <a:extLst>
              <a:ext uri="{28A0092B-C50C-407E-A947-70E740481C1C}">
                <a14:useLocalDpi xmlns:a14="http://schemas.microsoft.com/office/drawing/2010/main" val="0"/>
              </a:ext>
            </a:extLst>
          </a:blip>
          <a:srcRect l="43239" r="20113"/>
          <a:stretch/>
        </p:blipFill>
        <p:spPr>
          <a:xfrm>
            <a:off x="6364040" y="2060848"/>
            <a:ext cx="1609344" cy="3242049"/>
          </a:xfrm>
          <a:prstGeom prst="rect">
            <a:avLst/>
          </a:prstGeom>
        </p:spPr>
      </p:pic>
      <p:pic>
        <p:nvPicPr>
          <p:cNvPr id="18" name="Grafik 17"/>
          <p:cNvPicPr>
            <a:picLocks noChangeAspect="1"/>
          </p:cNvPicPr>
          <p:nvPr/>
        </p:nvPicPr>
        <p:blipFill rotWithShape="1">
          <a:blip r:embed="rId6" cstate="print">
            <a:extLst>
              <a:ext uri="{28A0092B-C50C-407E-A947-70E740481C1C}">
                <a14:useLocalDpi xmlns:a14="http://schemas.microsoft.com/office/drawing/2010/main" val="0"/>
              </a:ext>
            </a:extLst>
          </a:blip>
          <a:srcRect l="36249" r="24934"/>
          <a:stretch/>
        </p:blipFill>
        <p:spPr>
          <a:xfrm>
            <a:off x="8413858" y="2213744"/>
            <a:ext cx="1584177" cy="3060860"/>
          </a:xfrm>
          <a:prstGeom prst="rect">
            <a:avLst/>
          </a:prstGeom>
        </p:spPr>
      </p:pic>
      <p:pic>
        <p:nvPicPr>
          <p:cNvPr id="16" name="Grafik 15"/>
          <p:cNvPicPr>
            <a:picLocks noChangeAspect="1"/>
          </p:cNvPicPr>
          <p:nvPr/>
        </p:nvPicPr>
        <p:blipFill rotWithShape="1">
          <a:blip r:embed="rId7" cstate="print">
            <a:extLst>
              <a:ext uri="{28A0092B-C50C-407E-A947-70E740481C1C}">
                <a14:useLocalDpi xmlns:a14="http://schemas.microsoft.com/office/drawing/2010/main" val="0"/>
              </a:ext>
            </a:extLst>
          </a:blip>
          <a:srcRect l="21513" t="22702" r="6310" b="31946"/>
          <a:stretch/>
        </p:blipFill>
        <p:spPr>
          <a:xfrm>
            <a:off x="10416480" y="3399643"/>
            <a:ext cx="1656184" cy="780503"/>
          </a:xfrm>
          <a:prstGeom prst="rect">
            <a:avLst/>
          </a:prstGeom>
        </p:spPr>
      </p:pic>
      <p:pic>
        <p:nvPicPr>
          <p:cNvPr id="2" name="Grafik 1"/>
          <p:cNvPicPr>
            <a:picLocks noChangeAspect="1"/>
          </p:cNvPicPr>
          <p:nvPr/>
        </p:nvPicPr>
        <p:blipFill rotWithShape="1">
          <a:blip r:embed="rId8" cstate="print">
            <a:extLst>
              <a:ext uri="{28A0092B-C50C-407E-A947-70E740481C1C}">
                <a14:useLocalDpi xmlns:a14="http://schemas.microsoft.com/office/drawing/2010/main" val="0"/>
              </a:ext>
            </a:extLst>
          </a:blip>
          <a:srcRect l="35038" t="39500" r="37400" b="38450"/>
          <a:stretch/>
        </p:blipFill>
        <p:spPr>
          <a:xfrm>
            <a:off x="225015" y="3303717"/>
            <a:ext cx="1648801" cy="989281"/>
          </a:xfrm>
          <a:prstGeom prst="rect">
            <a:avLst/>
          </a:prstGeom>
        </p:spPr>
      </p:pic>
      <p:sp>
        <p:nvSpPr>
          <p:cNvPr id="5" name="Titel 4"/>
          <p:cNvSpPr>
            <a:spLocks noGrp="1"/>
          </p:cNvSpPr>
          <p:nvPr>
            <p:ph type="title"/>
          </p:nvPr>
        </p:nvSpPr>
        <p:spPr/>
        <p:txBody>
          <a:bodyPr/>
          <a:lstStyle/>
          <a:p>
            <a:r>
              <a:rPr lang="de-DE" dirty="0" smtClean="0"/>
              <a:t>INHALT &amp; ABLAUF</a:t>
            </a:r>
            <a:endParaRPr lang="de-DE" dirty="0"/>
          </a:p>
        </p:txBody>
      </p:sp>
      <p:sp>
        <p:nvSpPr>
          <p:cNvPr id="6" name="Textfeld 5"/>
          <p:cNvSpPr txBox="1"/>
          <p:nvPr/>
        </p:nvSpPr>
        <p:spPr>
          <a:xfrm>
            <a:off x="-96688" y="2272685"/>
            <a:ext cx="2184210" cy="400110"/>
          </a:xfrm>
          <a:prstGeom prst="rect">
            <a:avLst/>
          </a:prstGeom>
          <a:noFill/>
        </p:spPr>
        <p:txBody>
          <a:bodyPr wrap="square" rtlCol="0">
            <a:spAutoFit/>
          </a:bodyPr>
          <a:lstStyle/>
          <a:p>
            <a:pPr algn="ctr"/>
            <a:r>
              <a:rPr lang="de-DE" sz="2000" dirty="0" smtClean="0"/>
              <a:t>Einleitung</a:t>
            </a:r>
            <a:endParaRPr lang="de-DE" sz="2000" dirty="0"/>
          </a:p>
        </p:txBody>
      </p:sp>
      <p:sp>
        <p:nvSpPr>
          <p:cNvPr id="7" name="Textfeld 6"/>
          <p:cNvSpPr txBox="1"/>
          <p:nvPr/>
        </p:nvSpPr>
        <p:spPr>
          <a:xfrm>
            <a:off x="1991544" y="2118797"/>
            <a:ext cx="2184210" cy="707886"/>
          </a:xfrm>
          <a:prstGeom prst="rect">
            <a:avLst/>
          </a:prstGeom>
          <a:noFill/>
        </p:spPr>
        <p:txBody>
          <a:bodyPr wrap="square" rtlCol="0">
            <a:spAutoFit/>
          </a:bodyPr>
          <a:lstStyle/>
          <a:p>
            <a:pPr algn="ctr"/>
            <a:r>
              <a:rPr lang="de-DE" sz="2000" dirty="0" smtClean="0"/>
              <a:t>Zielgruppen-adaption</a:t>
            </a:r>
            <a:endParaRPr lang="de-DE" sz="2000" dirty="0"/>
          </a:p>
        </p:txBody>
      </p:sp>
      <p:sp>
        <p:nvSpPr>
          <p:cNvPr id="8" name="Textfeld 7"/>
          <p:cNvSpPr txBox="1"/>
          <p:nvPr/>
        </p:nvSpPr>
        <p:spPr>
          <a:xfrm>
            <a:off x="4007768" y="2272685"/>
            <a:ext cx="2184210" cy="400110"/>
          </a:xfrm>
          <a:prstGeom prst="rect">
            <a:avLst/>
          </a:prstGeom>
          <a:noFill/>
        </p:spPr>
        <p:txBody>
          <a:bodyPr wrap="square" rtlCol="0">
            <a:spAutoFit/>
          </a:bodyPr>
          <a:lstStyle/>
          <a:p>
            <a:pPr algn="ctr"/>
            <a:r>
              <a:rPr lang="de-DE" sz="2000" dirty="0" smtClean="0"/>
              <a:t>Grundlagen</a:t>
            </a:r>
            <a:endParaRPr lang="de-DE" sz="2000" dirty="0"/>
          </a:p>
        </p:txBody>
      </p:sp>
      <p:sp>
        <p:nvSpPr>
          <p:cNvPr id="9" name="Textfeld 8"/>
          <p:cNvSpPr txBox="1"/>
          <p:nvPr/>
        </p:nvSpPr>
        <p:spPr>
          <a:xfrm>
            <a:off x="5752416" y="2272685"/>
            <a:ext cx="2746706" cy="400110"/>
          </a:xfrm>
          <a:prstGeom prst="rect">
            <a:avLst/>
          </a:prstGeom>
          <a:noFill/>
        </p:spPr>
        <p:txBody>
          <a:bodyPr wrap="square" rtlCol="0">
            <a:spAutoFit/>
          </a:bodyPr>
          <a:lstStyle/>
          <a:p>
            <a:pPr algn="ctr"/>
            <a:r>
              <a:rPr lang="de-DE" sz="2000" dirty="0" smtClean="0"/>
              <a:t>Schreiben</a:t>
            </a:r>
          </a:p>
        </p:txBody>
      </p:sp>
      <p:sp>
        <p:nvSpPr>
          <p:cNvPr id="17" name="Textfeld 16"/>
          <p:cNvSpPr txBox="1"/>
          <p:nvPr/>
        </p:nvSpPr>
        <p:spPr>
          <a:xfrm>
            <a:off x="10499611" y="2272685"/>
            <a:ext cx="1501045" cy="400110"/>
          </a:xfrm>
          <a:prstGeom prst="rect">
            <a:avLst/>
          </a:prstGeom>
          <a:noFill/>
        </p:spPr>
        <p:txBody>
          <a:bodyPr wrap="square" rtlCol="0">
            <a:spAutoFit/>
          </a:bodyPr>
          <a:lstStyle/>
          <a:p>
            <a:pPr algn="ctr"/>
            <a:r>
              <a:rPr lang="de-DE" sz="2000" dirty="0" smtClean="0"/>
              <a:t>Abschluss</a:t>
            </a:r>
            <a:endParaRPr lang="de-DE" sz="2000" dirty="0"/>
          </a:p>
        </p:txBody>
      </p:sp>
      <p:sp>
        <p:nvSpPr>
          <p:cNvPr id="24" name="Textfeld 23"/>
          <p:cNvSpPr txBox="1"/>
          <p:nvPr/>
        </p:nvSpPr>
        <p:spPr>
          <a:xfrm>
            <a:off x="8327592" y="2272685"/>
            <a:ext cx="1728848" cy="400110"/>
          </a:xfrm>
          <a:prstGeom prst="rect">
            <a:avLst/>
          </a:prstGeom>
          <a:noFill/>
        </p:spPr>
        <p:txBody>
          <a:bodyPr wrap="square" rtlCol="0">
            <a:spAutoFit/>
          </a:bodyPr>
          <a:lstStyle/>
          <a:p>
            <a:pPr algn="ctr"/>
            <a:r>
              <a:rPr lang="de-DE" sz="2000" dirty="0" smtClean="0"/>
              <a:t>Präsentieren</a:t>
            </a:r>
            <a:endParaRPr lang="de-DE" sz="2000" dirty="0"/>
          </a:p>
        </p:txBody>
      </p:sp>
      <p:sp>
        <p:nvSpPr>
          <p:cNvPr id="25" name="Ellipse 4"/>
          <p:cNvSpPr/>
          <p:nvPr/>
        </p:nvSpPr>
        <p:spPr>
          <a:xfrm>
            <a:off x="235217" y="299527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6" name="Ellipse 4"/>
          <p:cNvSpPr/>
          <p:nvPr/>
        </p:nvSpPr>
        <p:spPr>
          <a:xfrm>
            <a:off x="2281035" y="2988357"/>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7" name="Ellipse 4"/>
          <p:cNvSpPr/>
          <p:nvPr/>
        </p:nvSpPr>
        <p:spPr>
          <a:xfrm>
            <a:off x="4295800" y="2983377"/>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9" name="Ellipse 4"/>
          <p:cNvSpPr/>
          <p:nvPr/>
        </p:nvSpPr>
        <p:spPr>
          <a:xfrm>
            <a:off x="8385958" y="296324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0" name="Ellipse 4"/>
          <p:cNvSpPr/>
          <p:nvPr/>
        </p:nvSpPr>
        <p:spPr>
          <a:xfrm>
            <a:off x="10419162" y="299527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7" name="Ellipse 4"/>
          <p:cNvSpPr/>
          <p:nvPr/>
        </p:nvSpPr>
        <p:spPr>
          <a:xfrm>
            <a:off x="6353384"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8" name="Ellipse 4"/>
          <p:cNvSpPr/>
          <p:nvPr/>
        </p:nvSpPr>
        <p:spPr>
          <a:xfrm>
            <a:off x="4311432"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1" name="Ellipse 4"/>
          <p:cNvSpPr/>
          <p:nvPr/>
        </p:nvSpPr>
        <p:spPr>
          <a:xfrm>
            <a:off x="10437287"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8" name="Ellipse 4"/>
          <p:cNvSpPr/>
          <p:nvPr/>
        </p:nvSpPr>
        <p:spPr>
          <a:xfrm>
            <a:off x="8395336"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1" name="Ellipse 4"/>
          <p:cNvSpPr/>
          <p:nvPr/>
        </p:nvSpPr>
        <p:spPr>
          <a:xfrm>
            <a:off x="227528"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9" name="Ellipse 4"/>
          <p:cNvSpPr/>
          <p:nvPr/>
        </p:nvSpPr>
        <p:spPr>
          <a:xfrm>
            <a:off x="2269480"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36</a:t>
            </a:fld>
            <a:endParaRPr lang="de-DE" dirty="0"/>
          </a:p>
        </p:txBody>
      </p:sp>
    </p:spTree>
    <p:extLst>
      <p:ext uri="{BB962C8B-B14F-4D97-AF65-F5344CB8AC3E}">
        <p14:creationId xmlns:p14="http://schemas.microsoft.com/office/powerpoint/2010/main" val="38436995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40550" t="25850" r="31100" b="31100"/>
          <a:stretch/>
        </p:blipFill>
        <p:spPr>
          <a:xfrm>
            <a:off x="8544272" y="1924230"/>
            <a:ext cx="3240360" cy="3690410"/>
          </a:xfrm>
          <a:prstGeom prst="rect">
            <a:avLst/>
          </a:prstGeom>
        </p:spPr>
      </p:pic>
      <p:pic>
        <p:nvPicPr>
          <p:cNvPr id="15" name="Grafik 14"/>
          <p:cNvPicPr>
            <a:picLocks noChangeAspect="1"/>
          </p:cNvPicPr>
          <p:nvPr/>
        </p:nvPicPr>
        <p:blipFill rotWithShape="1">
          <a:blip r:embed="rId4" cstate="print">
            <a:extLst>
              <a:ext uri="{28A0092B-C50C-407E-A947-70E740481C1C}">
                <a14:useLocalDpi xmlns:a14="http://schemas.microsoft.com/office/drawing/2010/main" val="0"/>
              </a:ext>
            </a:extLst>
          </a:blip>
          <a:srcRect l="48614" t="35537" r="30069" b="28926"/>
          <a:stretch/>
        </p:blipFill>
        <p:spPr>
          <a:xfrm>
            <a:off x="346751" y="312831"/>
            <a:ext cx="585939" cy="721156"/>
          </a:xfrm>
          <a:prstGeom prst="rect">
            <a:avLst/>
          </a:prstGeom>
        </p:spPr>
      </p:pic>
      <p:sp>
        <p:nvSpPr>
          <p:cNvPr id="2" name="Inhaltsplatzhalter 1"/>
          <p:cNvSpPr>
            <a:spLocks noGrp="1"/>
          </p:cNvSpPr>
          <p:nvPr>
            <p:ph idx="1"/>
          </p:nvPr>
        </p:nvSpPr>
        <p:spPr>
          <a:xfrm>
            <a:off x="232239" y="1726208"/>
            <a:ext cx="11905323" cy="4824536"/>
          </a:xfrm>
        </p:spPr>
        <p:txBody>
          <a:bodyPr/>
          <a:lstStyle/>
          <a:p>
            <a:pPr marL="0" indent="0">
              <a:spcAft>
                <a:spcPts val="600"/>
              </a:spcAft>
              <a:buNone/>
              <a:defRPr/>
            </a:pPr>
            <a:r>
              <a:rPr lang="de-DE" dirty="0">
                <a:solidFill>
                  <a:schemeClr val="tx1"/>
                </a:solidFill>
              </a:rPr>
              <a:t>Planungsmethode zum wissenschaftlichen Schreiben:</a:t>
            </a:r>
          </a:p>
          <a:p>
            <a:pPr>
              <a:buClr>
                <a:srgbClr val="97C01E"/>
              </a:buClr>
              <a:buSzPct val="150000"/>
              <a:buBlip>
                <a:blip r:embed="rId5"/>
              </a:buBlip>
              <a:defRPr/>
            </a:pPr>
            <a:r>
              <a:rPr lang="de-DE" dirty="0" smtClean="0">
                <a:solidFill>
                  <a:schemeClr val="tx1"/>
                </a:solidFill>
              </a:rPr>
              <a:t>Festlegung der inhaltlichen Struktur, </a:t>
            </a:r>
            <a:r>
              <a:rPr lang="de-DE" dirty="0">
                <a:solidFill>
                  <a:schemeClr val="tx1"/>
                </a:solidFill>
              </a:rPr>
              <a:t>evtl. schon Stichpunkte zu jedem Kapitel</a:t>
            </a:r>
          </a:p>
          <a:p>
            <a:pPr>
              <a:buClr>
                <a:srgbClr val="97C01E"/>
              </a:buClr>
              <a:buSzPct val="150000"/>
              <a:buBlip>
                <a:blip r:embed="rId6"/>
              </a:buBlip>
              <a:defRPr/>
            </a:pPr>
            <a:r>
              <a:rPr lang="de-DE" dirty="0">
                <a:solidFill>
                  <a:schemeClr val="tx1"/>
                </a:solidFill>
              </a:rPr>
              <a:t>Gewichtung der </a:t>
            </a:r>
            <a:r>
              <a:rPr lang="de-DE" dirty="0" smtClean="0">
                <a:solidFill>
                  <a:schemeClr val="tx1"/>
                </a:solidFill>
              </a:rPr>
              <a:t>Inhalte </a:t>
            </a:r>
            <a:r>
              <a:rPr lang="de-DE" dirty="0">
                <a:solidFill>
                  <a:schemeClr val="tx1"/>
                </a:solidFill>
              </a:rPr>
              <a:t>anhand der ungefähren Seitenzahl pro Kapitel</a:t>
            </a:r>
          </a:p>
          <a:p>
            <a:pPr>
              <a:buClr>
                <a:srgbClr val="97C01E"/>
              </a:buClr>
              <a:buSzPct val="150000"/>
              <a:buBlip>
                <a:blip r:embed="rId7"/>
              </a:buBlip>
              <a:defRPr/>
            </a:pPr>
            <a:r>
              <a:rPr lang="de-DE" dirty="0">
                <a:solidFill>
                  <a:schemeClr val="tx1"/>
                </a:solidFill>
              </a:rPr>
              <a:t>evtl. eigenes Dokument für jedes </a:t>
            </a:r>
            <a:r>
              <a:rPr lang="de-DE" dirty="0" smtClean="0">
                <a:solidFill>
                  <a:schemeClr val="tx1"/>
                </a:solidFill>
              </a:rPr>
              <a:t>Element</a:t>
            </a:r>
          </a:p>
          <a:p>
            <a:pPr marL="0" indent="0">
              <a:buClr>
                <a:srgbClr val="97C01E"/>
              </a:buClr>
              <a:buNone/>
              <a:defRPr/>
            </a:pPr>
            <a:endParaRPr lang="de-DE" sz="1800" dirty="0">
              <a:solidFill>
                <a:schemeClr val="tx1"/>
              </a:solidFill>
            </a:endParaRPr>
          </a:p>
          <a:p>
            <a:pPr marL="0" indent="0">
              <a:buClr>
                <a:srgbClr val="97C01E"/>
              </a:buClr>
              <a:buNone/>
              <a:defRPr/>
            </a:pPr>
            <a:r>
              <a:rPr lang="de-DE" dirty="0" smtClean="0">
                <a:solidFill>
                  <a:schemeClr val="tx1"/>
                </a:solidFill>
              </a:rPr>
              <a:t>Bei der Neigung, zu viel zu schreiben:</a:t>
            </a:r>
            <a:r>
              <a:rPr lang="de-DE" sz="1800" dirty="0" smtClean="0">
                <a:solidFill>
                  <a:schemeClr val="tx1"/>
                </a:solidFill>
              </a:rPr>
              <a:t> Seitenzahl </a:t>
            </a:r>
            <a:r>
              <a:rPr lang="de-DE" sz="1800" dirty="0">
                <a:solidFill>
                  <a:schemeClr val="tx1"/>
                </a:solidFill>
              </a:rPr>
              <a:t>bewusst niedriger </a:t>
            </a:r>
            <a:r>
              <a:rPr lang="de-DE" sz="1800" dirty="0" smtClean="0">
                <a:solidFill>
                  <a:schemeClr val="tx1"/>
                </a:solidFill>
              </a:rPr>
              <a:t>ansetzen</a:t>
            </a:r>
          </a:p>
          <a:p>
            <a:pPr marL="0" indent="0">
              <a:buClr>
                <a:srgbClr val="97C01E"/>
              </a:buClr>
              <a:buNone/>
              <a:defRPr/>
            </a:pPr>
            <a:r>
              <a:rPr lang="de-DE" dirty="0" smtClean="0">
                <a:solidFill>
                  <a:schemeClr val="tx1"/>
                </a:solidFill>
              </a:rPr>
              <a:t>Bei der Neigung, zu wenig zu schreiben: </a:t>
            </a:r>
            <a:r>
              <a:rPr lang="de-DE" sz="1800" dirty="0" smtClean="0">
                <a:solidFill>
                  <a:schemeClr val="tx1"/>
                </a:solidFill>
              </a:rPr>
              <a:t>Seitenzahl </a:t>
            </a:r>
            <a:r>
              <a:rPr lang="de-DE" sz="1800" dirty="0">
                <a:solidFill>
                  <a:schemeClr val="tx1"/>
                </a:solidFill>
              </a:rPr>
              <a:t>bewusst höher ansetzen</a:t>
            </a:r>
          </a:p>
        </p:txBody>
      </p:sp>
      <p:sp>
        <p:nvSpPr>
          <p:cNvPr id="12"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Platzmanagement</a:t>
            </a:r>
            <a:endParaRPr lang="de-DE" dirty="0">
              <a:solidFill>
                <a:schemeClr val="accent1"/>
              </a:solidFill>
            </a:endParaRPr>
          </a:p>
        </p:txBody>
      </p:sp>
      <p:sp>
        <p:nvSpPr>
          <p:cNvPr id="13"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SCHREIBEN</a:t>
            </a:r>
            <a:endParaRPr lang="de-DE" dirty="0"/>
          </a:p>
        </p:txBody>
      </p:sp>
      <p:sp>
        <p:nvSpPr>
          <p:cNvPr id="14"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37</a:t>
            </a:fld>
            <a:endParaRPr lang="de-DE" dirty="0"/>
          </a:p>
        </p:txBody>
      </p:sp>
    </p:spTree>
    <p:extLst>
      <p:ext uri="{BB962C8B-B14F-4D97-AF65-F5344CB8AC3E}">
        <p14:creationId xmlns:p14="http://schemas.microsoft.com/office/powerpoint/2010/main" val="4556981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37400" t="27951" r="22438" b="26900"/>
          <a:stretch/>
        </p:blipFill>
        <p:spPr>
          <a:xfrm>
            <a:off x="671795" y="1988840"/>
            <a:ext cx="4179361" cy="3523775"/>
          </a:xfrm>
          <a:prstGeom prst="rect">
            <a:avLst/>
          </a:prstGeom>
        </p:spPr>
      </p:pic>
      <p:sp>
        <p:nvSpPr>
          <p:cNvPr id="2" name="Inhaltsplatzhalter 1"/>
          <p:cNvSpPr>
            <a:spLocks noGrp="1"/>
          </p:cNvSpPr>
          <p:nvPr>
            <p:ph idx="1"/>
          </p:nvPr>
        </p:nvSpPr>
        <p:spPr>
          <a:xfrm>
            <a:off x="5303912" y="2408620"/>
            <a:ext cx="6696744" cy="2604556"/>
          </a:xfrm>
        </p:spPr>
        <p:txBody>
          <a:bodyPr>
            <a:noAutofit/>
          </a:bodyPr>
          <a:lstStyle/>
          <a:p>
            <a:pPr>
              <a:buClr>
                <a:srgbClr val="97C01E"/>
              </a:buClr>
              <a:buSzPct val="150000"/>
              <a:buBlip>
                <a:blip r:embed="rId4"/>
              </a:buBlip>
              <a:defRPr/>
            </a:pPr>
            <a:r>
              <a:rPr lang="de-DE" dirty="0" smtClean="0">
                <a:solidFill>
                  <a:schemeClr val="tx1"/>
                </a:solidFill>
              </a:rPr>
              <a:t>ein </a:t>
            </a:r>
            <a:r>
              <a:rPr lang="de-DE" dirty="0">
                <a:solidFill>
                  <a:schemeClr val="tx1"/>
                </a:solidFill>
              </a:rPr>
              <a:t>Satz = ein </a:t>
            </a:r>
            <a:r>
              <a:rPr lang="de-DE" dirty="0" smtClean="0">
                <a:solidFill>
                  <a:schemeClr val="tx1"/>
                </a:solidFill>
              </a:rPr>
              <a:t>Gedanke</a:t>
            </a:r>
            <a:endParaRPr lang="de-DE" dirty="0">
              <a:solidFill>
                <a:schemeClr val="tx1"/>
              </a:solidFill>
            </a:endParaRPr>
          </a:p>
          <a:p>
            <a:pPr>
              <a:buClr>
                <a:srgbClr val="97C01E"/>
              </a:buClr>
              <a:buSzPct val="150000"/>
              <a:buBlip>
                <a:blip r:embed="rId4"/>
              </a:buBlip>
              <a:defRPr/>
            </a:pPr>
            <a:r>
              <a:rPr lang="de-DE" kern="0" dirty="0">
                <a:solidFill>
                  <a:schemeClr val="tx1"/>
                </a:solidFill>
              </a:rPr>
              <a:t>keine Füllwörter (z.B. relativ, prinzipiell, praktisch, </a:t>
            </a:r>
            <a:r>
              <a:rPr lang="de-DE" kern="0" dirty="0" smtClean="0">
                <a:solidFill>
                  <a:schemeClr val="tx1"/>
                </a:solidFill>
              </a:rPr>
              <a:t>  eigentlich</a:t>
            </a:r>
            <a:r>
              <a:rPr lang="de-DE" kern="0" dirty="0">
                <a:solidFill>
                  <a:schemeClr val="tx1"/>
                </a:solidFill>
              </a:rPr>
              <a:t>, genau</a:t>
            </a:r>
            <a:r>
              <a:rPr lang="de-DE" kern="0" dirty="0" smtClean="0">
                <a:solidFill>
                  <a:schemeClr val="tx1"/>
                </a:solidFill>
              </a:rPr>
              <a:t>)</a:t>
            </a:r>
            <a:endParaRPr lang="de-DE" kern="0" dirty="0">
              <a:solidFill>
                <a:schemeClr val="tx1"/>
              </a:solidFill>
            </a:endParaRPr>
          </a:p>
          <a:p>
            <a:pPr>
              <a:buClr>
                <a:srgbClr val="97C01E"/>
              </a:buClr>
              <a:buSzPct val="150000"/>
              <a:buBlip>
                <a:blip r:embed="rId4"/>
              </a:buBlip>
              <a:defRPr/>
            </a:pPr>
            <a:r>
              <a:rPr lang="de-DE" dirty="0" smtClean="0">
                <a:solidFill>
                  <a:schemeClr val="tx1"/>
                </a:solidFill>
              </a:rPr>
              <a:t>keine </a:t>
            </a:r>
            <a:r>
              <a:rPr lang="de-DE" dirty="0">
                <a:solidFill>
                  <a:schemeClr val="tx1"/>
                </a:solidFill>
              </a:rPr>
              <a:t>Einschübe, die den Gedanken </a:t>
            </a:r>
            <a:r>
              <a:rPr lang="de-DE" dirty="0" smtClean="0">
                <a:solidFill>
                  <a:schemeClr val="tx1"/>
                </a:solidFill>
              </a:rPr>
              <a:t>unterbrechen</a:t>
            </a:r>
            <a:endParaRPr lang="de-DE" sz="1800" dirty="0">
              <a:solidFill>
                <a:schemeClr val="tx1"/>
              </a:solidFill>
            </a:endParaRPr>
          </a:p>
          <a:p>
            <a:pPr>
              <a:buClr>
                <a:srgbClr val="97C01E"/>
              </a:buClr>
              <a:buSzPct val="150000"/>
              <a:buBlip>
                <a:blip r:embed="rId4"/>
              </a:buBlip>
            </a:pPr>
            <a:r>
              <a:rPr lang="de-DE" kern="0" dirty="0" smtClean="0">
                <a:solidFill>
                  <a:schemeClr val="tx1"/>
                </a:solidFill>
              </a:rPr>
              <a:t>wenige </a:t>
            </a:r>
            <a:r>
              <a:rPr lang="de-DE" kern="0" dirty="0">
                <a:solidFill>
                  <a:schemeClr val="tx1"/>
                </a:solidFill>
              </a:rPr>
              <a:t>Nebensätze, kurze </a:t>
            </a:r>
            <a:r>
              <a:rPr lang="de-DE" kern="0" dirty="0" smtClean="0">
                <a:solidFill>
                  <a:schemeClr val="tx1"/>
                </a:solidFill>
              </a:rPr>
              <a:t>Satzstrukturen</a:t>
            </a:r>
          </a:p>
          <a:p>
            <a:pPr>
              <a:buClr>
                <a:srgbClr val="97C01E"/>
              </a:buClr>
              <a:buFont typeface="Arial" panose="020B0604020202020204" pitchFamily="34" charset="0"/>
              <a:buChar char="•"/>
            </a:pPr>
            <a:endParaRPr lang="de-DE" sz="1800" dirty="0">
              <a:solidFill>
                <a:schemeClr val="tx1"/>
              </a:solidFill>
            </a:endParaRPr>
          </a:p>
          <a:p>
            <a:pPr marL="0" indent="0">
              <a:buClr>
                <a:srgbClr val="97C01E"/>
              </a:buClr>
              <a:buNone/>
              <a:defRPr/>
            </a:pPr>
            <a:r>
              <a:rPr lang="de-DE" dirty="0" smtClean="0">
                <a:solidFill>
                  <a:schemeClr val="tx1"/>
                </a:solidFill>
              </a:rPr>
              <a:t>Aber</a:t>
            </a:r>
            <a:r>
              <a:rPr lang="de-DE" dirty="0">
                <a:solidFill>
                  <a:schemeClr val="tx1"/>
                </a:solidFill>
              </a:rPr>
              <a:t>: Sachliche Richtigkeit und Vollständigkeit vor Einfachheit!</a:t>
            </a:r>
          </a:p>
        </p:txBody>
      </p:sp>
      <p:pic>
        <p:nvPicPr>
          <p:cNvPr id="12" name="Grafik 11"/>
          <p:cNvPicPr>
            <a:picLocks noChangeAspect="1"/>
          </p:cNvPicPr>
          <p:nvPr/>
        </p:nvPicPr>
        <p:blipFill rotWithShape="1">
          <a:blip r:embed="rId5" cstate="print">
            <a:extLst>
              <a:ext uri="{28A0092B-C50C-407E-A947-70E740481C1C}">
                <a14:useLocalDpi xmlns:a14="http://schemas.microsoft.com/office/drawing/2010/main" val="0"/>
              </a:ext>
            </a:extLst>
          </a:blip>
          <a:srcRect l="48614" t="35537" r="30069" b="28926"/>
          <a:stretch/>
        </p:blipFill>
        <p:spPr>
          <a:xfrm>
            <a:off x="346751" y="312831"/>
            <a:ext cx="585939" cy="721156"/>
          </a:xfrm>
          <a:prstGeom prst="rect">
            <a:avLst/>
          </a:prstGeom>
        </p:spPr>
      </p:pic>
      <p:sp>
        <p:nvSpPr>
          <p:cNvPr id="13" name="Textplatzhalter 2"/>
          <p:cNvSpPr>
            <a:spLocks noGrp="1"/>
          </p:cNvSpPr>
          <p:nvPr>
            <p:ph type="body" sz="quarter" idx="4294967295"/>
          </p:nvPr>
        </p:nvSpPr>
        <p:spPr>
          <a:xfrm>
            <a:off x="1391080" y="680646"/>
            <a:ext cx="7225200" cy="374949"/>
          </a:xfrm>
          <a:prstGeom prst="rect">
            <a:avLst/>
          </a:prstGeom>
        </p:spPr>
        <p:txBody>
          <a:bodyPr>
            <a:noAutofit/>
          </a:bodyPr>
          <a:lstStyle/>
          <a:p>
            <a:pPr marL="0" indent="0">
              <a:buNone/>
            </a:pPr>
            <a:r>
              <a:rPr lang="de-DE" dirty="0" smtClean="0">
                <a:solidFill>
                  <a:schemeClr val="accent1"/>
                </a:solidFill>
              </a:rPr>
              <a:t>In der Kürze liegt die Würze</a:t>
            </a:r>
            <a:endParaRPr lang="de-DE" dirty="0">
              <a:solidFill>
                <a:schemeClr val="accent1"/>
              </a:solidFill>
            </a:endParaRPr>
          </a:p>
        </p:txBody>
      </p:sp>
      <p:sp>
        <p:nvSpPr>
          <p:cNvPr id="14"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SCHREIBEN</a:t>
            </a:r>
            <a:endParaRPr lang="de-DE" dirty="0"/>
          </a:p>
        </p:txBody>
      </p:sp>
      <p:sp>
        <p:nvSpPr>
          <p:cNvPr id="15"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4" name="Foliennummernplatzhalter 3"/>
          <p:cNvSpPr>
            <a:spLocks noGrp="1"/>
          </p:cNvSpPr>
          <p:nvPr>
            <p:ph type="sldNum" sz="quarter" idx="4"/>
          </p:nvPr>
        </p:nvSpPr>
        <p:spPr/>
        <p:txBody>
          <a:bodyPr/>
          <a:lstStyle/>
          <a:p>
            <a:fld id="{D913B18B-D139-4864-AE91-16ECF2125E47}" type="slidenum">
              <a:rPr lang="de-DE" smtClean="0"/>
              <a:pPr/>
              <a:t>38</a:t>
            </a:fld>
            <a:endParaRPr lang="de-DE" dirty="0"/>
          </a:p>
        </p:txBody>
      </p:sp>
    </p:spTree>
    <p:extLst>
      <p:ext uri="{BB962C8B-B14F-4D97-AF65-F5344CB8AC3E}">
        <p14:creationId xmlns:p14="http://schemas.microsoft.com/office/powerpoint/2010/main" val="21863480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52049" y="1658392"/>
            <a:ext cx="10887457" cy="4187881"/>
          </a:xfrm>
        </p:spPr>
        <p:txBody>
          <a:bodyPr/>
          <a:lstStyle/>
          <a:p>
            <a:pPr marL="0" indent="0">
              <a:lnSpc>
                <a:spcPct val="150000"/>
              </a:lnSpc>
              <a:spcBef>
                <a:spcPts val="0"/>
              </a:spcBef>
              <a:buNone/>
            </a:pPr>
            <a:r>
              <a:rPr lang="de-DE" b="1" dirty="0">
                <a:solidFill>
                  <a:schemeClr val="tx1"/>
                </a:solidFill>
              </a:rPr>
              <a:t>Weg mit den Adjektiven: </a:t>
            </a:r>
            <a:r>
              <a:rPr lang="de-DE" dirty="0">
                <a:solidFill>
                  <a:schemeClr val="tx1"/>
                </a:solidFill>
              </a:rPr>
              <a:t>Wo sie nicht zwingend sind, sind sie falsch.</a:t>
            </a:r>
            <a:endParaRPr lang="de-DE" b="1" dirty="0">
              <a:solidFill>
                <a:schemeClr val="tx1"/>
              </a:solidFill>
            </a:endParaRPr>
          </a:p>
          <a:p>
            <a:pPr marL="0" indent="0">
              <a:lnSpc>
                <a:spcPct val="150000"/>
              </a:lnSpc>
              <a:spcBef>
                <a:spcPts val="0"/>
              </a:spcBef>
              <a:buNone/>
            </a:pPr>
            <a:endParaRPr lang="de-DE" dirty="0">
              <a:solidFill>
                <a:schemeClr val="tx1"/>
              </a:solidFill>
            </a:endParaRPr>
          </a:p>
        </p:txBody>
      </p:sp>
      <p:sp>
        <p:nvSpPr>
          <p:cNvPr id="8" name="Rechteck 7"/>
          <p:cNvSpPr/>
          <p:nvPr/>
        </p:nvSpPr>
        <p:spPr>
          <a:xfrm>
            <a:off x="6339650" y="2708920"/>
            <a:ext cx="4292854" cy="258532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rial" panose="020B0604020202020204"/>
                <a:ea typeface="+mn-ea"/>
                <a:cs typeface="+mn-cs"/>
              </a:rPr>
              <a:t>Adjektive verursachen </a:t>
            </a:r>
            <a:r>
              <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rPr>
              <a:t>häufig:</a:t>
            </a:r>
            <a:endParaRPr kumimoji="0" lang="de-DE"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50000"/>
              </a:lnSpc>
              <a:spcBef>
                <a:spcPts val="0"/>
              </a:spcBef>
              <a:spcAft>
                <a:spcPts val="0"/>
              </a:spcAft>
              <a:buClr>
                <a:srgbClr val="97C01E"/>
              </a:buClr>
              <a:buSzPct val="150000"/>
              <a:buFontTx/>
              <a:buBlip>
                <a:blip r:embed="rId3"/>
              </a:buBlip>
              <a:tabLst/>
              <a:defRPr/>
            </a:pPr>
            <a:r>
              <a:rPr kumimoji="0" lang="de-DE" sz="1800" b="1" i="0" u="none" strike="noStrike" kern="1200" cap="none" spc="0" normalizeH="0" baseline="0" noProof="0" dirty="0">
                <a:ln>
                  <a:noFill/>
                </a:ln>
                <a:solidFill>
                  <a:srgbClr val="000000"/>
                </a:solidFill>
                <a:effectLst/>
                <a:uLnTx/>
                <a:uFillTx/>
                <a:latin typeface="Arial" panose="020B0604020202020204"/>
                <a:ea typeface="+mn-ea"/>
                <a:cs typeface="+mn-cs"/>
              </a:rPr>
              <a:t>Tautologien</a:t>
            </a:r>
            <a:endParaRPr kumimoji="0" lang="de-DE"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50000"/>
              </a:lnSpc>
              <a:spcBef>
                <a:spcPts val="0"/>
              </a:spcBef>
              <a:spcAft>
                <a:spcPts val="0"/>
              </a:spcAft>
              <a:buClr>
                <a:srgbClr val="97C01E"/>
              </a:buClr>
              <a:buSzPct val="150000"/>
              <a:buFontTx/>
              <a:buBlip>
                <a:blip r:embed="rId3"/>
              </a:buBlip>
              <a:tabLst/>
              <a:defRPr/>
            </a:pPr>
            <a:r>
              <a:rPr kumimoji="0" lang="de-DE" sz="1800" b="1" i="0" u="none" strike="noStrike" kern="1200" cap="none" spc="0" normalizeH="0" baseline="0" noProof="0" dirty="0">
                <a:ln>
                  <a:noFill/>
                </a:ln>
                <a:solidFill>
                  <a:srgbClr val="000000"/>
                </a:solidFill>
                <a:effectLst/>
                <a:uLnTx/>
                <a:uFillTx/>
                <a:latin typeface="Arial" panose="020B0604020202020204"/>
                <a:ea typeface="+mn-ea"/>
                <a:cs typeface="+mn-cs"/>
              </a:rPr>
              <a:t>Superlative</a:t>
            </a:r>
            <a:endParaRPr kumimoji="0" lang="de-DE"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50000"/>
              </a:lnSpc>
              <a:spcBef>
                <a:spcPts val="0"/>
              </a:spcBef>
              <a:spcAft>
                <a:spcPts val="0"/>
              </a:spcAft>
              <a:buClr>
                <a:srgbClr val="97C01E"/>
              </a:buClr>
              <a:buSzPct val="150000"/>
              <a:buFontTx/>
              <a:buBlip>
                <a:blip r:embed="rId3"/>
              </a:buBlip>
              <a:tabLst/>
              <a:defRPr/>
            </a:pPr>
            <a:r>
              <a:rPr kumimoji="0" lang="de-DE" sz="1800" b="1" i="0" u="none" strike="noStrike" kern="1200" cap="none" spc="0" normalizeH="0" baseline="0" noProof="0" dirty="0">
                <a:ln>
                  <a:noFill/>
                </a:ln>
                <a:solidFill>
                  <a:srgbClr val="000000"/>
                </a:solidFill>
                <a:effectLst/>
                <a:uLnTx/>
                <a:uFillTx/>
                <a:latin typeface="Arial" panose="020B0604020202020204"/>
                <a:ea typeface="+mn-ea"/>
                <a:cs typeface="+mn-cs"/>
              </a:rPr>
              <a:t>unpassende Konstruktionen</a:t>
            </a:r>
            <a:endParaRPr kumimoji="0" lang="de-DE"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50000"/>
              </a:lnSpc>
              <a:spcBef>
                <a:spcPts val="0"/>
              </a:spcBef>
              <a:spcAft>
                <a:spcPts val="0"/>
              </a:spcAft>
              <a:buClr>
                <a:srgbClr val="97C01E"/>
              </a:buClr>
              <a:buSzPct val="150000"/>
              <a:buFontTx/>
              <a:buBlip>
                <a:blip r:embed="rId3"/>
              </a:buBlip>
              <a:tabLst/>
              <a:defRPr/>
            </a:pPr>
            <a:r>
              <a:rPr kumimoji="0" lang="de-DE" sz="1800" b="1" i="0" u="none" strike="noStrike" kern="1200" cap="none" spc="0" normalizeH="0" baseline="0" noProof="0" dirty="0">
                <a:ln>
                  <a:noFill/>
                </a:ln>
                <a:solidFill>
                  <a:srgbClr val="000000"/>
                </a:solidFill>
                <a:effectLst/>
                <a:uLnTx/>
                <a:uFillTx/>
                <a:latin typeface="Arial" panose="020B0604020202020204"/>
                <a:ea typeface="+mn-ea"/>
                <a:cs typeface="+mn-cs"/>
              </a:rPr>
              <a:t>bürokratische Blähungen</a:t>
            </a:r>
            <a:endParaRPr kumimoji="0" lang="de-DE"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50000"/>
              </a:lnSpc>
              <a:spcBef>
                <a:spcPts val="0"/>
              </a:spcBef>
              <a:spcAft>
                <a:spcPts val="0"/>
              </a:spcAft>
              <a:buClr>
                <a:srgbClr val="97C01E"/>
              </a:buClr>
              <a:buSzPct val="150000"/>
              <a:buFontTx/>
              <a:buBlip>
                <a:blip r:embed="rId3"/>
              </a:buBlip>
              <a:tabLst/>
              <a:defRPr/>
            </a:pPr>
            <a:r>
              <a:rPr kumimoji="0" lang="de-DE" sz="1800" b="1" i="0" u="none" strike="noStrike" kern="1200" cap="none" spc="0" normalizeH="0" baseline="0" noProof="0" dirty="0">
                <a:ln>
                  <a:noFill/>
                </a:ln>
                <a:solidFill>
                  <a:srgbClr val="000000"/>
                </a:solidFill>
                <a:effectLst/>
                <a:uLnTx/>
                <a:uFillTx/>
                <a:latin typeface="Arial" panose="020B0604020202020204"/>
                <a:ea typeface="+mn-ea"/>
                <a:cs typeface="+mn-cs"/>
              </a:rPr>
              <a:t>falsche Subjektzuschreibungen</a:t>
            </a:r>
            <a:endParaRPr kumimoji="0" lang="de-DE"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1" name="Grafik 10"/>
          <p:cNvPicPr>
            <a:picLocks noChangeAspect="1"/>
          </p:cNvPicPr>
          <p:nvPr/>
        </p:nvPicPr>
        <p:blipFill rotWithShape="1">
          <a:blip r:embed="rId4" cstate="print">
            <a:extLst>
              <a:ext uri="{28A0092B-C50C-407E-A947-70E740481C1C}">
                <a14:useLocalDpi xmlns:a14="http://schemas.microsoft.com/office/drawing/2010/main" val="0"/>
              </a:ext>
            </a:extLst>
          </a:blip>
          <a:srcRect l="48614" t="35537" r="30069" b="28926"/>
          <a:stretch/>
        </p:blipFill>
        <p:spPr>
          <a:xfrm>
            <a:off x="346751" y="312831"/>
            <a:ext cx="585939" cy="721156"/>
          </a:xfrm>
          <a:prstGeom prst="rect">
            <a:avLst/>
          </a:prstGeom>
        </p:spPr>
      </p:pic>
      <p:sp>
        <p:nvSpPr>
          <p:cNvPr id="12"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Schreiben ist leicht. Man muss nur die falschen Wörter </a:t>
            </a:r>
            <a:r>
              <a:rPr lang="de-DE" dirty="0" smtClean="0">
                <a:solidFill>
                  <a:schemeClr val="accent1"/>
                </a:solidFill>
              </a:rPr>
              <a:t>weglassen</a:t>
            </a:r>
            <a:r>
              <a:rPr lang="de-DE" dirty="0">
                <a:solidFill>
                  <a:schemeClr val="accent1"/>
                </a:solidFill>
              </a:rPr>
              <a:t>.</a:t>
            </a:r>
          </a:p>
        </p:txBody>
      </p:sp>
      <p:sp>
        <p:nvSpPr>
          <p:cNvPr id="13"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de-DE" sz="2000" b="0" i="0" u="none" strike="noStrike" kern="1200" cap="none" spc="0" normalizeH="0" baseline="0" noProof="0" dirty="0" smtClean="0">
                <a:ln>
                  <a:noFill/>
                </a:ln>
                <a:solidFill>
                  <a:srgbClr val="000000"/>
                </a:solidFill>
                <a:effectLst/>
                <a:uLnTx/>
                <a:uFillTx/>
                <a:latin typeface="Arial" panose="020B0604020202020204" pitchFamily="34" charset="0"/>
                <a:ea typeface="+mj-ea"/>
                <a:cs typeface="+mj-cs"/>
              </a:rPr>
              <a:t>SCHREIBEN</a:t>
            </a:r>
            <a:endParaRPr kumimoji="0" lang="de-DE" sz="2000" b="1" i="0" u="none" strike="noStrike" kern="1200" cap="none" spc="0" normalizeH="0" baseline="0" noProof="0" dirty="0">
              <a:ln>
                <a:noFill/>
              </a:ln>
              <a:solidFill>
                <a:srgbClr val="141616"/>
              </a:solidFill>
              <a:effectLst/>
              <a:uLnTx/>
              <a:uFillTx/>
              <a:latin typeface="Arial" panose="020B0604020202020204" pitchFamily="34" charset="0"/>
              <a:ea typeface="+mj-ea"/>
              <a:cs typeface="+mj-cs"/>
            </a:endParaRPr>
          </a:p>
        </p:txBody>
      </p:sp>
      <p:sp>
        <p:nvSpPr>
          <p:cNvPr id="14"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marR="0" lvl="0" indent="-54922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 name="Grafik 2"/>
          <p:cNvPicPr>
            <a:picLocks noChangeAspect="1"/>
          </p:cNvPicPr>
          <p:nvPr/>
        </p:nvPicPr>
        <p:blipFill rotWithShape="1">
          <a:blip r:embed="rId5" cstate="print">
            <a:extLst>
              <a:ext uri="{28A0092B-C50C-407E-A947-70E740481C1C}">
                <a14:useLocalDpi xmlns:a14="http://schemas.microsoft.com/office/drawing/2010/main" val="0"/>
              </a:ext>
            </a:extLst>
          </a:blip>
          <a:srcRect l="16138" t="21651" r="36612" b="33200"/>
          <a:stretch/>
        </p:blipFill>
        <p:spPr>
          <a:xfrm>
            <a:off x="599787" y="2708920"/>
            <a:ext cx="4992157" cy="3577713"/>
          </a:xfrm>
          <a:prstGeom prst="rect">
            <a:avLst/>
          </a:prstGeom>
        </p:spPr>
      </p:pic>
      <p:sp>
        <p:nvSpPr>
          <p:cNvPr id="4" name="Foliennummernplatzhalter 3"/>
          <p:cNvSpPr>
            <a:spLocks noGrp="1"/>
          </p:cNvSpPr>
          <p:nvPr>
            <p:ph type="sldNum" sz="quarter" idx="4"/>
          </p:nvPr>
        </p:nvSpPr>
        <p:spPr/>
        <p:txBody>
          <a:bodyPr/>
          <a:lstStyle/>
          <a:p>
            <a:fld id="{D913B18B-D139-4864-AE91-16ECF2125E47}" type="slidenum">
              <a:rPr lang="de-DE" smtClean="0"/>
              <a:pPr/>
              <a:t>39</a:t>
            </a:fld>
            <a:endParaRPr lang="de-DE" dirty="0"/>
          </a:p>
        </p:txBody>
      </p:sp>
    </p:spTree>
    <p:extLst>
      <p:ext uri="{BB962C8B-B14F-4D97-AF65-F5344CB8AC3E}">
        <p14:creationId xmlns:p14="http://schemas.microsoft.com/office/powerpoint/2010/main" val="39004279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500" y="2860360"/>
            <a:ext cx="2660480" cy="429232"/>
          </a:xfrm>
          <a:prstGeom prst="rect">
            <a:avLst/>
          </a:prstGeom>
        </p:spPr>
      </p:pic>
      <p:pic>
        <p:nvPicPr>
          <p:cNvPr id="9" name="Grafik 8"/>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03550" y="3868472"/>
            <a:ext cx="2015255" cy="385646"/>
          </a:xfrm>
          <a:prstGeom prst="rect">
            <a:avLst/>
          </a:prstGeom>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082" y="5079464"/>
            <a:ext cx="1734096" cy="1229856"/>
          </a:xfrm>
          <a:prstGeom prst="rect">
            <a:avLst/>
          </a:prstGeom>
        </p:spPr>
      </p:pic>
      <p:pic>
        <p:nvPicPr>
          <p:cNvPr id="3" name="Grafik 2"/>
          <p:cNvPicPr>
            <a:picLocks noChangeAspect="1"/>
          </p:cNvPicPr>
          <p:nvPr/>
        </p:nvPicPr>
        <p:blipFill rotWithShape="1">
          <a:blip r:embed="rId6" cstate="print">
            <a:extLst>
              <a:ext uri="{28A0092B-C50C-407E-A947-70E740481C1C}">
                <a14:useLocalDpi xmlns:a14="http://schemas.microsoft.com/office/drawing/2010/main" val="0"/>
              </a:ext>
            </a:extLst>
          </a:blip>
          <a:srcRect l="29385" t="17120" r="1828" b="22575"/>
          <a:stretch/>
        </p:blipFill>
        <p:spPr>
          <a:xfrm>
            <a:off x="1487488" y="1814530"/>
            <a:ext cx="2016224" cy="583026"/>
          </a:xfrm>
          <a:prstGeom prst="rect">
            <a:avLst/>
          </a:prstGeom>
        </p:spPr>
      </p:pic>
      <p:pic>
        <p:nvPicPr>
          <p:cNvPr id="14" name="Grafik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7391" y="1089536"/>
            <a:ext cx="6173185" cy="5075768"/>
          </a:xfrm>
          <a:prstGeom prst="rect">
            <a:avLst/>
          </a:prstGeom>
        </p:spPr>
      </p:pic>
      <p:pic>
        <p:nvPicPr>
          <p:cNvPr id="11" name="Picture 2" descr="http://pt-ad.pt-dlr.de/_img/common/PT-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1898" y="5178964"/>
            <a:ext cx="1628459" cy="8142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platzhalter 2"/>
          <p:cNvSpPr>
            <a:spLocks noGrp="1"/>
          </p:cNvSpPr>
          <p:nvPr>
            <p:ph type="body" sz="quarter" idx="4294967295"/>
          </p:nvPr>
        </p:nvSpPr>
        <p:spPr>
          <a:xfrm>
            <a:off x="1391080" y="680646"/>
            <a:ext cx="7225200" cy="374949"/>
          </a:xfrm>
          <a:prstGeom prst="rect">
            <a:avLst/>
          </a:prstGeom>
        </p:spPr>
        <p:txBody>
          <a:bodyPr>
            <a:normAutofit fontScale="92500" lnSpcReduction="10000"/>
          </a:bodyPr>
          <a:lstStyle/>
          <a:p>
            <a:pPr marL="0" indent="0">
              <a:buNone/>
            </a:pPr>
            <a:r>
              <a:rPr lang="de-DE" dirty="0">
                <a:solidFill>
                  <a:schemeClr val="accent1"/>
                </a:solidFill>
              </a:rPr>
              <a:t>ELLI 2 – Exzellentes Lehren und Lernen in den Ingenieurwissenschaften</a:t>
            </a:r>
          </a:p>
        </p:txBody>
      </p:sp>
      <p:sp>
        <p:nvSpPr>
          <p:cNvPr id="15"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a:solidFill>
                  <a:schemeClr val="tx1"/>
                </a:solidFill>
              </a:rPr>
              <a:t>EINLEITUNG ZUM WORKSHOP</a:t>
            </a:r>
            <a:endParaRPr lang="de-DE" dirty="0"/>
          </a:p>
        </p:txBody>
      </p:sp>
      <p:pic>
        <p:nvPicPr>
          <p:cNvPr id="16" name="Grafik 15"/>
          <p:cNvPicPr>
            <a:picLocks noChangeAspect="1"/>
          </p:cNvPicPr>
          <p:nvPr/>
        </p:nvPicPr>
        <p:blipFill rotWithShape="1">
          <a:blip r:embed="rId9" cstate="print">
            <a:extLst>
              <a:ext uri="{28A0092B-C50C-407E-A947-70E740481C1C}">
                <a14:useLocalDpi xmlns:a14="http://schemas.microsoft.com/office/drawing/2010/main" val="0"/>
              </a:ext>
            </a:extLst>
          </a:blip>
          <a:srcRect l="35038" t="39500" r="37400" b="38450"/>
          <a:stretch/>
        </p:blipFill>
        <p:spPr>
          <a:xfrm>
            <a:off x="119336" y="356956"/>
            <a:ext cx="1119445" cy="671667"/>
          </a:xfrm>
          <a:prstGeom prst="rect">
            <a:avLst/>
          </a:prstGeom>
        </p:spPr>
      </p:pic>
      <p:sp>
        <p:nvSpPr>
          <p:cNvPr id="17"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5" name="Abgerundetes Rechteck 4"/>
          <p:cNvSpPr/>
          <p:nvPr/>
        </p:nvSpPr>
        <p:spPr>
          <a:xfrm>
            <a:off x="1115752" y="1744086"/>
            <a:ext cx="2813785" cy="716140"/>
          </a:xfrm>
          <a:prstGeom prst="roundRect">
            <a:avLst/>
          </a:prstGeom>
          <a:noFill/>
          <a:ln w="79375">
            <a:solidFill>
              <a:srgbClr val="AFCC49">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Abgerundetes Rechteck 17"/>
          <p:cNvSpPr/>
          <p:nvPr/>
        </p:nvSpPr>
        <p:spPr>
          <a:xfrm>
            <a:off x="1104111" y="2721711"/>
            <a:ext cx="2813785" cy="716140"/>
          </a:xfrm>
          <a:prstGeom prst="roundRect">
            <a:avLst/>
          </a:prstGeom>
          <a:noFill/>
          <a:ln w="79375">
            <a:solidFill>
              <a:srgbClr val="AFCC49">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Abgerundetes Rechteck 18"/>
          <p:cNvSpPr/>
          <p:nvPr/>
        </p:nvSpPr>
        <p:spPr>
          <a:xfrm>
            <a:off x="1127393" y="3699336"/>
            <a:ext cx="2813785" cy="716140"/>
          </a:xfrm>
          <a:prstGeom prst="roundRect">
            <a:avLst/>
          </a:prstGeom>
          <a:noFill/>
          <a:ln w="79375">
            <a:solidFill>
              <a:srgbClr val="AFCC49">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Abgerundetes Rechteck 20"/>
          <p:cNvSpPr/>
          <p:nvPr/>
        </p:nvSpPr>
        <p:spPr>
          <a:xfrm>
            <a:off x="2662376" y="5055653"/>
            <a:ext cx="1517780" cy="1210284"/>
          </a:xfrm>
          <a:prstGeom prst="roundRect">
            <a:avLst/>
          </a:prstGeom>
          <a:noFill/>
          <a:ln w="79375">
            <a:solidFill>
              <a:srgbClr val="BDBDBC">
                <a:alpha val="5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Abgerundetes Rechteck 21"/>
          <p:cNvSpPr/>
          <p:nvPr/>
        </p:nvSpPr>
        <p:spPr>
          <a:xfrm>
            <a:off x="873706" y="5049444"/>
            <a:ext cx="1517780" cy="1210283"/>
          </a:xfrm>
          <a:prstGeom prst="roundRect">
            <a:avLst/>
          </a:prstGeom>
          <a:noFill/>
          <a:ln w="79375">
            <a:solidFill>
              <a:srgbClr val="BDBDBC">
                <a:alpha val="5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Abgerundetes Rechteck 22"/>
          <p:cNvSpPr/>
          <p:nvPr/>
        </p:nvSpPr>
        <p:spPr>
          <a:xfrm>
            <a:off x="873706" y="1407056"/>
            <a:ext cx="3312368" cy="3386090"/>
          </a:xfrm>
          <a:prstGeom prst="roundRect">
            <a:avLst/>
          </a:prstGeom>
          <a:noFill/>
          <a:ln w="57150" cap="sq">
            <a:solidFill>
              <a:schemeClr val="accent2">
                <a:lumMod val="50000"/>
                <a:alpha val="68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4"/>
          </p:nvPr>
        </p:nvSpPr>
        <p:spPr/>
        <p:txBody>
          <a:bodyPr/>
          <a:lstStyle/>
          <a:p>
            <a:fld id="{D913B18B-D139-4864-AE91-16ECF2125E47}" type="slidenum">
              <a:rPr lang="de-DE" smtClean="0"/>
              <a:pPr/>
              <a:t>4</a:t>
            </a:fld>
            <a:endParaRPr lang="de-DE" dirty="0"/>
          </a:p>
        </p:txBody>
      </p:sp>
    </p:spTree>
    <p:extLst>
      <p:ext uri="{BB962C8B-B14F-4D97-AF65-F5344CB8AC3E}">
        <p14:creationId xmlns:p14="http://schemas.microsoft.com/office/powerpoint/2010/main" val="433705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48060" y="1624586"/>
            <a:ext cx="11508579" cy="4396702"/>
          </a:xfrm>
        </p:spPr>
        <p:txBody>
          <a:bodyPr/>
          <a:lstStyle/>
          <a:p>
            <a:pPr marL="0" indent="0">
              <a:spcAft>
                <a:spcPts val="600"/>
              </a:spcAft>
              <a:buClr>
                <a:srgbClr val="9BBB59"/>
              </a:buClr>
              <a:buNone/>
              <a:defRPr/>
            </a:pPr>
            <a:r>
              <a:rPr lang="de-DE" dirty="0">
                <a:solidFill>
                  <a:schemeClr val="tx1"/>
                </a:solidFill>
              </a:rPr>
              <a:t>Schwierigkeiten einen Anfang zu finden oder Gedanken zu verschriftlichen?</a:t>
            </a:r>
          </a:p>
          <a:p>
            <a:pPr marL="0" indent="0">
              <a:spcAft>
                <a:spcPts val="600"/>
              </a:spcAft>
              <a:buClr>
                <a:srgbClr val="9BBB59"/>
              </a:buClr>
              <a:buNone/>
              <a:defRPr/>
            </a:pPr>
            <a:r>
              <a:rPr lang="de-DE" dirty="0">
                <a:solidFill>
                  <a:schemeClr val="tx1"/>
                </a:solidFill>
              </a:rPr>
              <a:t>Gedanken an die Schreibarbeit usw. lösen Unruhe oder Übelkeit aus?</a:t>
            </a:r>
          </a:p>
          <a:p>
            <a:pPr marL="0" indent="0">
              <a:spcAft>
                <a:spcPts val="600"/>
              </a:spcAft>
              <a:buClr>
                <a:srgbClr val="9BBB59"/>
              </a:buClr>
              <a:buNone/>
              <a:defRPr/>
            </a:pPr>
            <a:r>
              <a:rPr lang="de-DE" dirty="0">
                <a:solidFill>
                  <a:schemeClr val="tx1"/>
                </a:solidFill>
              </a:rPr>
              <a:t>„Ausweichtechniken“ werden genutzt, um den Beginn des Schreibens zu verschieben (Putzen, Sortieren…)?</a:t>
            </a:r>
            <a:endParaRPr lang="de-DE" sz="1800" dirty="0">
              <a:solidFill>
                <a:schemeClr val="tx1"/>
              </a:solidFill>
            </a:endParaRPr>
          </a:p>
        </p:txBody>
      </p:sp>
      <p:sp>
        <p:nvSpPr>
          <p:cNvPr id="9" name="Inhaltsplatzhalter 1"/>
          <p:cNvSpPr txBox="1">
            <a:spLocks/>
          </p:cNvSpPr>
          <p:nvPr/>
        </p:nvSpPr>
        <p:spPr>
          <a:xfrm>
            <a:off x="7397595" y="3645024"/>
            <a:ext cx="4459045" cy="1952601"/>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ct val="20000"/>
              </a:spcBef>
              <a:buClr>
                <a:schemeClr val="accent2"/>
              </a:buClr>
              <a:buSzPct val="100000"/>
              <a:buFont typeface="Calibri" pitchFamily="34" charset="0"/>
              <a:buChar char="•"/>
              <a:defRPr sz="1800" kern="1200">
                <a:solidFill>
                  <a:schemeClr val="tx1">
                    <a:lumMod val="75000"/>
                    <a:lumOff val="25000"/>
                  </a:schemeClr>
                </a:solidFill>
                <a:latin typeface="+mn-lt"/>
                <a:ea typeface="+mn-ea"/>
                <a:cs typeface="+mn-cs"/>
              </a:defRPr>
            </a:lvl1pPr>
            <a:lvl2pPr marL="742950" indent="-285750" algn="l" defTabSz="914400" rtl="0" eaLnBrk="1" latinLnBrk="0" hangingPunct="1">
              <a:lnSpc>
                <a:spcPct val="110000"/>
              </a:lnSpc>
              <a:spcBef>
                <a:spcPct val="20000"/>
              </a:spcBef>
              <a:buClr>
                <a:schemeClr val="accent2"/>
              </a:buClr>
              <a:buSzPct val="100000"/>
              <a:buFont typeface="Calibri" pitchFamily="34" charset="0"/>
              <a:buChar char="•"/>
              <a:defRPr sz="1700" kern="1200">
                <a:solidFill>
                  <a:schemeClr val="tx1">
                    <a:lumMod val="75000"/>
                    <a:lumOff val="25000"/>
                  </a:schemeClr>
                </a:solidFill>
                <a:latin typeface="+mn-lt"/>
                <a:ea typeface="+mn-ea"/>
                <a:cs typeface="+mn-cs"/>
              </a:defRPr>
            </a:lvl2pPr>
            <a:lvl3pPr marL="1257300" indent="-3429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9BBB59"/>
              </a:buClr>
              <a:buFont typeface="Calibri" pitchFamily="34" charset="0"/>
              <a:buNone/>
              <a:defRPr/>
            </a:pPr>
            <a:r>
              <a:rPr lang="de-DE" dirty="0" smtClean="0">
                <a:solidFill>
                  <a:schemeClr val="tx1"/>
                </a:solidFill>
              </a:rPr>
              <a:t>mögliche </a:t>
            </a:r>
            <a:r>
              <a:rPr lang="de-DE" dirty="0">
                <a:solidFill>
                  <a:schemeClr val="tx1"/>
                </a:solidFill>
              </a:rPr>
              <a:t>Ursachen für Schreibblockaden:</a:t>
            </a:r>
          </a:p>
          <a:p>
            <a:pPr indent="-432000">
              <a:buClr>
                <a:srgbClr val="97C01E"/>
              </a:buClr>
              <a:buSzPct val="120000"/>
              <a:buBlip>
                <a:blip r:embed="rId3"/>
              </a:buBlip>
              <a:defRPr/>
            </a:pPr>
            <a:r>
              <a:rPr lang="de-DE" dirty="0">
                <a:solidFill>
                  <a:schemeClr val="tx1"/>
                </a:solidFill>
              </a:rPr>
              <a:t>Startschwierigkeiten</a:t>
            </a:r>
          </a:p>
          <a:p>
            <a:pPr indent="-432000">
              <a:buClr>
                <a:srgbClr val="97C01E"/>
              </a:buClr>
              <a:buSzPct val="120000"/>
              <a:buBlip>
                <a:blip r:embed="rId3"/>
              </a:buBlip>
              <a:defRPr/>
            </a:pPr>
            <a:r>
              <a:rPr lang="de-DE" dirty="0">
                <a:solidFill>
                  <a:schemeClr val="tx1"/>
                </a:solidFill>
              </a:rPr>
              <a:t>Perfektionismus</a:t>
            </a:r>
          </a:p>
          <a:p>
            <a:pPr indent="-432000">
              <a:buClr>
                <a:srgbClr val="97C01E"/>
              </a:buClr>
              <a:buSzPct val="120000"/>
              <a:buBlip>
                <a:blip r:embed="rId3"/>
              </a:buBlip>
              <a:defRPr/>
            </a:pPr>
            <a:r>
              <a:rPr lang="de-DE" dirty="0">
                <a:solidFill>
                  <a:schemeClr val="tx1"/>
                </a:solidFill>
              </a:rPr>
              <a:t>Stress</a:t>
            </a:r>
          </a:p>
          <a:p>
            <a:pPr indent="-432000">
              <a:buClr>
                <a:srgbClr val="97C01E"/>
              </a:buClr>
              <a:buSzPct val="120000"/>
              <a:buBlip>
                <a:blip r:embed="rId3"/>
              </a:buBlip>
              <a:defRPr/>
            </a:pPr>
            <a:r>
              <a:rPr lang="de-DE" dirty="0">
                <a:solidFill>
                  <a:schemeClr val="tx1"/>
                </a:solidFill>
              </a:rPr>
              <a:t>mangelndes Interesse für das Thema</a:t>
            </a:r>
          </a:p>
        </p:txBody>
      </p:sp>
      <p:pic>
        <p:nvPicPr>
          <p:cNvPr id="11" name="Grafik 10"/>
          <p:cNvPicPr>
            <a:picLocks noChangeAspect="1"/>
          </p:cNvPicPr>
          <p:nvPr/>
        </p:nvPicPr>
        <p:blipFill rotWithShape="1">
          <a:blip r:embed="rId4" cstate="print">
            <a:extLst>
              <a:ext uri="{28A0092B-C50C-407E-A947-70E740481C1C}">
                <a14:useLocalDpi xmlns:a14="http://schemas.microsoft.com/office/drawing/2010/main" val="0"/>
              </a:ext>
            </a:extLst>
          </a:blip>
          <a:srcRect l="48614" t="35537" r="30069" b="28926"/>
          <a:stretch/>
        </p:blipFill>
        <p:spPr>
          <a:xfrm>
            <a:off x="346751" y="312831"/>
            <a:ext cx="585939" cy="721156"/>
          </a:xfrm>
          <a:prstGeom prst="rect">
            <a:avLst/>
          </a:prstGeom>
        </p:spPr>
      </p:pic>
      <p:sp>
        <p:nvSpPr>
          <p:cNvPr id="12"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Aller Anfang ist schwer</a:t>
            </a:r>
            <a:endParaRPr lang="de-DE" dirty="0">
              <a:solidFill>
                <a:schemeClr val="accent1"/>
              </a:solidFill>
            </a:endParaRPr>
          </a:p>
        </p:txBody>
      </p:sp>
      <p:sp>
        <p:nvSpPr>
          <p:cNvPr id="13"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SCHREIBEN</a:t>
            </a:r>
            <a:endParaRPr lang="de-DE" dirty="0"/>
          </a:p>
        </p:txBody>
      </p:sp>
      <p:sp>
        <p:nvSpPr>
          <p:cNvPr id="14"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3" name="Grafik 2"/>
          <p:cNvPicPr>
            <a:picLocks noChangeAspect="1"/>
          </p:cNvPicPr>
          <p:nvPr/>
        </p:nvPicPr>
        <p:blipFill rotWithShape="1">
          <a:blip r:embed="rId5" cstate="print">
            <a:extLst>
              <a:ext uri="{28A0092B-C50C-407E-A947-70E740481C1C}">
                <a14:useLocalDpi xmlns:a14="http://schemas.microsoft.com/office/drawing/2010/main" val="0"/>
              </a:ext>
            </a:extLst>
          </a:blip>
          <a:srcRect l="31888" t="21651" r="37400" b="26900"/>
          <a:stretch/>
        </p:blipFill>
        <p:spPr>
          <a:xfrm>
            <a:off x="2207568" y="3429000"/>
            <a:ext cx="1960446" cy="2463124"/>
          </a:xfrm>
          <a:prstGeom prst="rect">
            <a:avLst/>
          </a:prstGeom>
        </p:spPr>
      </p:pic>
      <p:pic>
        <p:nvPicPr>
          <p:cNvPr id="4" name="Grafik 3"/>
          <p:cNvPicPr>
            <a:picLocks noChangeAspect="1"/>
          </p:cNvPicPr>
          <p:nvPr/>
        </p:nvPicPr>
        <p:blipFill rotWithShape="1">
          <a:blip r:embed="rId6" cstate="print">
            <a:extLst>
              <a:ext uri="{28A0092B-C50C-407E-A947-70E740481C1C}">
                <a14:useLocalDpi xmlns:a14="http://schemas.microsoft.com/office/drawing/2010/main" val="0"/>
              </a:ext>
            </a:extLst>
          </a:blip>
          <a:srcRect l="38187" t="15350" r="38975" b="32150"/>
          <a:stretch/>
        </p:blipFill>
        <p:spPr>
          <a:xfrm>
            <a:off x="479376" y="3501009"/>
            <a:ext cx="1461762" cy="2520280"/>
          </a:xfrm>
          <a:prstGeom prst="rect">
            <a:avLst/>
          </a:prstGeom>
        </p:spPr>
      </p:pic>
      <p:pic>
        <p:nvPicPr>
          <p:cNvPr id="8" name="Grafik 7"/>
          <p:cNvPicPr>
            <a:picLocks noChangeAspect="1"/>
          </p:cNvPicPr>
          <p:nvPr/>
        </p:nvPicPr>
        <p:blipFill rotWithShape="1">
          <a:blip r:embed="rId7" cstate="print">
            <a:extLst>
              <a:ext uri="{28A0092B-C50C-407E-A947-70E740481C1C}">
                <a14:useLocalDpi xmlns:a14="http://schemas.microsoft.com/office/drawing/2010/main" val="0"/>
              </a:ext>
            </a:extLst>
          </a:blip>
          <a:srcRect l="37400" t="5900" r="26375" b="33200"/>
          <a:stretch/>
        </p:blipFill>
        <p:spPr>
          <a:xfrm>
            <a:off x="4511824" y="3185228"/>
            <a:ext cx="2420618" cy="3052084"/>
          </a:xfrm>
          <a:prstGeom prst="rect">
            <a:avLst/>
          </a:prstGeom>
        </p:spPr>
      </p:pic>
      <p:sp>
        <p:nvSpPr>
          <p:cNvPr id="6" name="Foliennummernplatzhalter 5"/>
          <p:cNvSpPr>
            <a:spLocks noGrp="1"/>
          </p:cNvSpPr>
          <p:nvPr>
            <p:ph type="sldNum" sz="quarter" idx="4"/>
          </p:nvPr>
        </p:nvSpPr>
        <p:spPr/>
        <p:txBody>
          <a:bodyPr/>
          <a:lstStyle/>
          <a:p>
            <a:fld id="{D913B18B-D139-4864-AE91-16ECF2125E47}" type="slidenum">
              <a:rPr lang="de-DE" smtClean="0"/>
              <a:pPr/>
              <a:t>40</a:t>
            </a:fld>
            <a:endParaRPr lang="de-DE" dirty="0"/>
          </a:p>
        </p:txBody>
      </p:sp>
    </p:spTree>
    <p:extLst>
      <p:ext uri="{BB962C8B-B14F-4D97-AF65-F5344CB8AC3E}">
        <p14:creationId xmlns:p14="http://schemas.microsoft.com/office/powerpoint/2010/main" val="1462171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46663" y="3356992"/>
            <a:ext cx="11509977" cy="3024336"/>
          </a:xfrm>
        </p:spPr>
        <p:txBody>
          <a:bodyPr/>
          <a:lstStyle/>
          <a:p>
            <a:pPr marL="57150" indent="0">
              <a:spcBef>
                <a:spcPts val="1200"/>
              </a:spcBef>
              <a:buClr>
                <a:srgbClr val="97C01E"/>
              </a:buClr>
              <a:buNone/>
              <a:defRPr/>
            </a:pPr>
            <a:r>
              <a:rPr lang="de-DE" dirty="0" smtClean="0">
                <a:solidFill>
                  <a:schemeClr val="tx1"/>
                </a:solidFill>
              </a:rPr>
              <a:t>Umgang mit Schreibblockaden:</a:t>
            </a:r>
          </a:p>
          <a:p>
            <a:pPr indent="-285750">
              <a:lnSpc>
                <a:spcPct val="150000"/>
              </a:lnSpc>
              <a:spcBef>
                <a:spcPts val="0"/>
              </a:spcBef>
              <a:buClr>
                <a:srgbClr val="97C01E"/>
              </a:buClr>
              <a:buSzPct val="150000"/>
              <a:buBlip>
                <a:blip r:embed="rId3"/>
              </a:buBlip>
              <a:defRPr/>
            </a:pPr>
            <a:r>
              <a:rPr lang="de-DE" dirty="0">
                <a:solidFill>
                  <a:schemeClr val="tx1"/>
                </a:solidFill>
              </a:rPr>
              <a:t>große Blöcke in kleinere zerlegen</a:t>
            </a:r>
          </a:p>
          <a:p>
            <a:pPr indent="-285750">
              <a:lnSpc>
                <a:spcPct val="150000"/>
              </a:lnSpc>
              <a:spcBef>
                <a:spcPts val="0"/>
              </a:spcBef>
              <a:buClr>
                <a:srgbClr val="97C01E"/>
              </a:buClr>
              <a:buSzPct val="150000"/>
              <a:buBlip>
                <a:blip r:embed="rId3"/>
              </a:buBlip>
              <a:defRPr/>
            </a:pPr>
            <a:r>
              <a:rPr lang="de-DE" dirty="0" smtClean="0">
                <a:solidFill>
                  <a:schemeClr val="tx1"/>
                </a:solidFill>
              </a:rPr>
              <a:t>Ortswechsel (ins </a:t>
            </a:r>
            <a:r>
              <a:rPr lang="de-DE" dirty="0">
                <a:solidFill>
                  <a:schemeClr val="tx1"/>
                </a:solidFill>
              </a:rPr>
              <a:t>Café </a:t>
            </a:r>
            <a:r>
              <a:rPr lang="de-DE" dirty="0" smtClean="0">
                <a:solidFill>
                  <a:schemeClr val="tx1"/>
                </a:solidFill>
              </a:rPr>
              <a:t>oder </a:t>
            </a:r>
            <a:r>
              <a:rPr lang="de-DE" dirty="0">
                <a:solidFill>
                  <a:schemeClr val="tx1"/>
                </a:solidFill>
              </a:rPr>
              <a:t>die Bibliothek gehen)</a:t>
            </a:r>
          </a:p>
          <a:p>
            <a:pPr indent="-285750">
              <a:lnSpc>
                <a:spcPct val="150000"/>
              </a:lnSpc>
              <a:spcBef>
                <a:spcPts val="0"/>
              </a:spcBef>
              <a:buClr>
                <a:srgbClr val="97C01E"/>
              </a:buClr>
              <a:buSzPct val="150000"/>
              <a:buBlip>
                <a:blip r:embed="rId3"/>
              </a:buBlip>
              <a:defRPr/>
            </a:pPr>
            <a:r>
              <a:rPr lang="de-DE" dirty="0">
                <a:solidFill>
                  <a:schemeClr val="tx1"/>
                </a:solidFill>
              </a:rPr>
              <a:t>ein paar gut gemachte artverwandte Texte lesen</a:t>
            </a:r>
          </a:p>
          <a:p>
            <a:pPr indent="-285750">
              <a:lnSpc>
                <a:spcPct val="150000"/>
              </a:lnSpc>
              <a:spcBef>
                <a:spcPts val="0"/>
              </a:spcBef>
              <a:buClr>
                <a:srgbClr val="97C01E"/>
              </a:buClr>
              <a:buSzPct val="150000"/>
              <a:buBlip>
                <a:blip r:embed="rId3"/>
              </a:buBlip>
              <a:defRPr/>
            </a:pPr>
            <a:r>
              <a:rPr lang="de-DE" dirty="0" smtClean="0">
                <a:solidFill>
                  <a:schemeClr val="tx1"/>
                </a:solidFill>
              </a:rPr>
              <a:t>mögliche </a:t>
            </a:r>
            <a:r>
              <a:rPr lang="de-DE" dirty="0">
                <a:solidFill>
                  <a:schemeClr val="tx1"/>
                </a:solidFill>
              </a:rPr>
              <a:t>Stör- oder Stressfaktoren ausschalten (z.B. </a:t>
            </a:r>
            <a:r>
              <a:rPr lang="de-DE" dirty="0" smtClean="0">
                <a:solidFill>
                  <a:schemeClr val="tx1"/>
                </a:solidFill>
              </a:rPr>
              <a:t>Telefon/Handy, </a:t>
            </a:r>
            <a:r>
              <a:rPr lang="de-DE" dirty="0">
                <a:solidFill>
                  <a:schemeClr val="tx1"/>
                </a:solidFill>
              </a:rPr>
              <a:t>Internet</a:t>
            </a:r>
            <a:r>
              <a:rPr lang="de-DE" dirty="0" smtClean="0">
                <a:solidFill>
                  <a:schemeClr val="tx1"/>
                </a:solidFill>
              </a:rPr>
              <a:t>)</a:t>
            </a:r>
            <a:endParaRPr lang="de-DE" dirty="0">
              <a:solidFill>
                <a:schemeClr val="tx1"/>
              </a:solidFill>
            </a:endParaRPr>
          </a:p>
          <a:p>
            <a:pPr indent="-285750">
              <a:lnSpc>
                <a:spcPct val="150000"/>
              </a:lnSpc>
              <a:spcBef>
                <a:spcPts val="0"/>
              </a:spcBef>
              <a:buClr>
                <a:srgbClr val="97C01E"/>
              </a:buClr>
              <a:buSzPct val="150000"/>
              <a:buBlip>
                <a:blip r:embed="rId3"/>
              </a:buBlip>
              <a:defRPr/>
            </a:pPr>
            <a:r>
              <a:rPr lang="de-DE" dirty="0" smtClean="0">
                <a:solidFill>
                  <a:schemeClr val="tx1"/>
                </a:solidFill>
              </a:rPr>
              <a:t>Mut </a:t>
            </a:r>
            <a:r>
              <a:rPr lang="de-DE" dirty="0">
                <a:solidFill>
                  <a:schemeClr val="tx1"/>
                </a:solidFill>
              </a:rPr>
              <a:t>zur </a:t>
            </a:r>
            <a:r>
              <a:rPr lang="de-DE" dirty="0" smtClean="0">
                <a:solidFill>
                  <a:schemeClr val="tx1"/>
                </a:solidFill>
              </a:rPr>
              <a:t>Imperfektion:10 </a:t>
            </a:r>
            <a:r>
              <a:rPr lang="de-DE" dirty="0">
                <a:solidFill>
                  <a:schemeClr val="tx1"/>
                </a:solidFill>
              </a:rPr>
              <a:t>Min. Schreiben ohne abzusetzen und ohne das Geschriebene zu </a:t>
            </a:r>
            <a:r>
              <a:rPr lang="de-DE" dirty="0" smtClean="0">
                <a:solidFill>
                  <a:schemeClr val="tx1"/>
                </a:solidFill>
              </a:rPr>
              <a:t>lesen</a:t>
            </a:r>
            <a:endParaRPr lang="de-DE" dirty="0">
              <a:solidFill>
                <a:schemeClr val="tx1"/>
              </a:solidFill>
            </a:endParaRPr>
          </a:p>
        </p:txBody>
      </p:sp>
      <p:pic>
        <p:nvPicPr>
          <p:cNvPr id="10" name="Grafik 9"/>
          <p:cNvPicPr>
            <a:picLocks noChangeAspect="1"/>
          </p:cNvPicPr>
          <p:nvPr/>
        </p:nvPicPr>
        <p:blipFill rotWithShape="1">
          <a:blip r:embed="rId4" cstate="print">
            <a:extLst>
              <a:ext uri="{28A0092B-C50C-407E-A947-70E740481C1C}">
                <a14:useLocalDpi xmlns:a14="http://schemas.microsoft.com/office/drawing/2010/main" val="0"/>
              </a:ext>
            </a:extLst>
          </a:blip>
          <a:srcRect l="48614" t="35537" r="30069" b="28926"/>
          <a:stretch/>
        </p:blipFill>
        <p:spPr>
          <a:xfrm>
            <a:off x="346751" y="312831"/>
            <a:ext cx="585939" cy="721156"/>
          </a:xfrm>
          <a:prstGeom prst="rect">
            <a:avLst/>
          </a:prstGeom>
        </p:spPr>
      </p:pic>
      <p:sp>
        <p:nvSpPr>
          <p:cNvPr id="11" name="Textplatzhalter 2"/>
          <p:cNvSpPr>
            <a:spLocks noGrp="1"/>
          </p:cNvSpPr>
          <p:nvPr>
            <p:ph type="body" sz="quarter" idx="4294967295"/>
          </p:nvPr>
        </p:nvSpPr>
        <p:spPr>
          <a:xfrm>
            <a:off x="1391080" y="680646"/>
            <a:ext cx="7945280" cy="389092"/>
          </a:xfrm>
          <a:prstGeom prst="rect">
            <a:avLst/>
          </a:prstGeom>
        </p:spPr>
        <p:txBody>
          <a:bodyPr>
            <a:noAutofit/>
          </a:bodyPr>
          <a:lstStyle/>
          <a:p>
            <a:pPr marL="0" indent="0">
              <a:buNone/>
            </a:pPr>
            <a:r>
              <a:rPr lang="de-DE" dirty="0" smtClean="0">
                <a:solidFill>
                  <a:schemeClr val="accent1"/>
                </a:solidFill>
              </a:rPr>
              <a:t>Der </a:t>
            </a:r>
            <a:r>
              <a:rPr lang="de-DE" dirty="0">
                <a:solidFill>
                  <a:schemeClr val="accent1"/>
                </a:solidFill>
              </a:rPr>
              <a:t>größten </a:t>
            </a:r>
            <a:r>
              <a:rPr lang="de-DE" dirty="0" smtClean="0">
                <a:solidFill>
                  <a:schemeClr val="accent1"/>
                </a:solidFill>
              </a:rPr>
              <a:t>Fehler </a:t>
            </a:r>
            <a:r>
              <a:rPr lang="de-DE" dirty="0">
                <a:solidFill>
                  <a:schemeClr val="accent1"/>
                </a:solidFill>
              </a:rPr>
              <a:t>ist, immer Angst zu haben, einen Fehler zu machen.</a:t>
            </a: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SCHREIBEN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3" name="Grafik 2"/>
          <p:cNvPicPr>
            <a:picLocks noChangeAspect="1"/>
          </p:cNvPicPr>
          <p:nvPr/>
        </p:nvPicPr>
        <p:blipFill rotWithShape="1">
          <a:blip r:embed="rId5" cstate="print">
            <a:extLst>
              <a:ext uri="{28A0092B-C50C-407E-A947-70E740481C1C}">
                <a14:useLocalDpi xmlns:a14="http://schemas.microsoft.com/office/drawing/2010/main" val="0"/>
              </a:ext>
            </a:extLst>
          </a:blip>
          <a:srcRect l="36612" t="26901" r="36613" b="32150"/>
          <a:stretch/>
        </p:blipFill>
        <p:spPr>
          <a:xfrm>
            <a:off x="9624392" y="1844824"/>
            <a:ext cx="1820510" cy="2088232"/>
          </a:xfrm>
          <a:prstGeom prst="rect">
            <a:avLst/>
          </a:prstGeom>
        </p:spPr>
      </p:pic>
      <p:pic>
        <p:nvPicPr>
          <p:cNvPr id="4" name="Grafik 3"/>
          <p:cNvPicPr>
            <a:picLocks noChangeAspect="1"/>
          </p:cNvPicPr>
          <p:nvPr/>
        </p:nvPicPr>
        <p:blipFill rotWithShape="1">
          <a:blip r:embed="rId6" cstate="print">
            <a:extLst>
              <a:ext uri="{28A0092B-C50C-407E-A947-70E740481C1C}">
                <a14:useLocalDpi xmlns:a14="http://schemas.microsoft.com/office/drawing/2010/main" val="0"/>
              </a:ext>
            </a:extLst>
          </a:blip>
          <a:srcRect l="35826" t="6951" r="38187" b="32150"/>
          <a:stretch/>
        </p:blipFill>
        <p:spPr>
          <a:xfrm>
            <a:off x="7536160" y="1288399"/>
            <a:ext cx="1668599" cy="2932689"/>
          </a:xfrm>
          <a:prstGeom prst="rect">
            <a:avLst/>
          </a:prstGeom>
        </p:spPr>
      </p:pic>
      <p:sp>
        <p:nvSpPr>
          <p:cNvPr id="6" name="Foliennummernplatzhalter 5"/>
          <p:cNvSpPr>
            <a:spLocks noGrp="1"/>
          </p:cNvSpPr>
          <p:nvPr>
            <p:ph type="sldNum" sz="quarter" idx="4"/>
          </p:nvPr>
        </p:nvSpPr>
        <p:spPr/>
        <p:txBody>
          <a:bodyPr/>
          <a:lstStyle/>
          <a:p>
            <a:fld id="{D913B18B-D139-4864-AE91-16ECF2125E47}" type="slidenum">
              <a:rPr lang="de-DE" smtClean="0"/>
              <a:pPr/>
              <a:t>41</a:t>
            </a:fld>
            <a:endParaRPr lang="de-DE" dirty="0"/>
          </a:p>
        </p:txBody>
      </p:sp>
    </p:spTree>
    <p:extLst>
      <p:ext uri="{BB962C8B-B14F-4D97-AF65-F5344CB8AC3E}">
        <p14:creationId xmlns:p14="http://schemas.microsoft.com/office/powerpoint/2010/main" val="174799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24800" t="26901" r="38975" b="25850"/>
          <a:stretch/>
        </p:blipFill>
        <p:spPr>
          <a:xfrm>
            <a:off x="7248128" y="1724289"/>
            <a:ext cx="4392488" cy="4296999"/>
          </a:xfrm>
          <a:prstGeom prst="rect">
            <a:avLst/>
          </a:prstGeom>
        </p:spPr>
      </p:pic>
      <p:sp>
        <p:nvSpPr>
          <p:cNvPr id="2" name="Inhaltsplatzhalter 1"/>
          <p:cNvSpPr>
            <a:spLocks noGrp="1"/>
          </p:cNvSpPr>
          <p:nvPr>
            <p:ph idx="1"/>
          </p:nvPr>
        </p:nvSpPr>
        <p:spPr>
          <a:xfrm>
            <a:off x="351523" y="1212795"/>
            <a:ext cx="10273141" cy="3816423"/>
          </a:xfrm>
        </p:spPr>
        <p:txBody>
          <a:bodyPr/>
          <a:lstStyle/>
          <a:p>
            <a:pPr marL="0" indent="0">
              <a:spcAft>
                <a:spcPts val="1200"/>
              </a:spcAft>
              <a:buNone/>
              <a:defRPr/>
            </a:pPr>
            <a:endParaRPr lang="de-DE" b="1" dirty="0" smtClean="0">
              <a:solidFill>
                <a:schemeClr val="tx1"/>
              </a:solidFill>
            </a:endParaRPr>
          </a:p>
          <a:p>
            <a:pPr marL="0" indent="0">
              <a:spcAft>
                <a:spcPts val="1200"/>
              </a:spcAft>
              <a:buNone/>
              <a:defRPr/>
            </a:pPr>
            <a:r>
              <a:rPr lang="de-DE" b="1" dirty="0" smtClean="0">
                <a:solidFill>
                  <a:schemeClr val="tx1"/>
                </a:solidFill>
              </a:rPr>
              <a:t>Zielgruppe</a:t>
            </a:r>
            <a:r>
              <a:rPr lang="de-DE" b="1" dirty="0">
                <a:solidFill>
                  <a:schemeClr val="tx1"/>
                </a:solidFill>
              </a:rPr>
              <a:t>: sehr heterogen, entspricht nicht (nur) der des </a:t>
            </a:r>
            <a:r>
              <a:rPr lang="de-DE" b="1" dirty="0" smtClean="0">
                <a:solidFill>
                  <a:schemeClr val="tx1"/>
                </a:solidFill>
              </a:rPr>
              <a:t>Artikels</a:t>
            </a:r>
          </a:p>
          <a:p>
            <a:pPr>
              <a:buClr>
                <a:srgbClr val="97C01E"/>
              </a:buClr>
              <a:buSzPct val="150000"/>
              <a:buBlip>
                <a:blip r:embed="rId4"/>
              </a:buBlip>
              <a:defRPr/>
            </a:pPr>
            <a:r>
              <a:rPr lang="de-DE" dirty="0" smtClean="0">
                <a:solidFill>
                  <a:schemeClr val="tx1"/>
                </a:solidFill>
              </a:rPr>
              <a:t>Entscheidungshilfe</a:t>
            </a:r>
            <a:r>
              <a:rPr lang="de-DE" dirty="0">
                <a:solidFill>
                  <a:schemeClr val="tx1"/>
                </a:solidFill>
              </a:rPr>
              <a:t>, ob </a:t>
            </a:r>
            <a:r>
              <a:rPr lang="de-DE" dirty="0" smtClean="0">
                <a:solidFill>
                  <a:schemeClr val="tx1"/>
                </a:solidFill>
              </a:rPr>
              <a:t>ein </a:t>
            </a:r>
            <a:r>
              <a:rPr lang="de-DE" dirty="0">
                <a:solidFill>
                  <a:schemeClr val="tx1"/>
                </a:solidFill>
              </a:rPr>
              <a:t>Artikel relevant und lesenswert </a:t>
            </a:r>
            <a:r>
              <a:rPr lang="de-DE" dirty="0" smtClean="0">
                <a:solidFill>
                  <a:schemeClr val="tx1"/>
                </a:solidFill>
              </a:rPr>
              <a:t>ist</a:t>
            </a:r>
            <a:endParaRPr lang="de-DE" dirty="0">
              <a:solidFill>
                <a:schemeClr val="tx1"/>
              </a:solidFill>
            </a:endParaRPr>
          </a:p>
          <a:p>
            <a:pPr>
              <a:buClr>
                <a:srgbClr val="97C01E"/>
              </a:buClr>
              <a:buSzPct val="150000"/>
              <a:buBlip>
                <a:blip r:embed="rId4"/>
              </a:buBlip>
              <a:defRPr/>
            </a:pPr>
            <a:r>
              <a:rPr lang="de-DE" dirty="0" smtClean="0">
                <a:solidFill>
                  <a:schemeClr val="tx1"/>
                </a:solidFill>
              </a:rPr>
              <a:t>als </a:t>
            </a:r>
            <a:r>
              <a:rPr lang="de-DE" dirty="0">
                <a:solidFill>
                  <a:schemeClr val="tx1"/>
                </a:solidFill>
              </a:rPr>
              <a:t>eigenständiger Text schlüssig und </a:t>
            </a:r>
            <a:r>
              <a:rPr lang="de-DE" dirty="0" smtClean="0">
                <a:solidFill>
                  <a:schemeClr val="tx1"/>
                </a:solidFill>
              </a:rPr>
              <a:t>verständlich</a:t>
            </a:r>
            <a:endParaRPr lang="de-DE" dirty="0">
              <a:solidFill>
                <a:schemeClr val="tx1"/>
              </a:solidFill>
            </a:endParaRPr>
          </a:p>
          <a:p>
            <a:pPr marL="0" indent="0">
              <a:spcAft>
                <a:spcPts val="1200"/>
              </a:spcAft>
              <a:buNone/>
              <a:defRPr/>
            </a:pPr>
            <a:endParaRPr lang="de-DE" b="1" dirty="0">
              <a:solidFill>
                <a:schemeClr val="tx1"/>
              </a:solidFill>
            </a:endParaRPr>
          </a:p>
        </p:txBody>
      </p:sp>
      <p:sp>
        <p:nvSpPr>
          <p:cNvPr id="8" name="Inhaltsplatzhalter 1"/>
          <p:cNvSpPr txBox="1">
            <a:spLocks/>
          </p:cNvSpPr>
          <p:nvPr/>
        </p:nvSpPr>
        <p:spPr>
          <a:xfrm>
            <a:off x="355155" y="3449711"/>
            <a:ext cx="6432715" cy="2232248"/>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ct val="20000"/>
              </a:spcBef>
              <a:buClr>
                <a:schemeClr val="accent2"/>
              </a:buClr>
              <a:buSzPct val="100000"/>
              <a:buFont typeface="Calibri" pitchFamily="34" charset="0"/>
              <a:buChar char="•"/>
              <a:defRPr sz="1800" kern="1200">
                <a:solidFill>
                  <a:schemeClr val="tx1">
                    <a:lumMod val="75000"/>
                    <a:lumOff val="25000"/>
                  </a:schemeClr>
                </a:solidFill>
                <a:latin typeface="+mn-lt"/>
                <a:ea typeface="+mn-ea"/>
                <a:cs typeface="+mn-cs"/>
              </a:defRPr>
            </a:lvl1pPr>
            <a:lvl2pPr marL="742950" indent="-285750" algn="l" defTabSz="914400" rtl="0" eaLnBrk="1" latinLnBrk="0" hangingPunct="1">
              <a:lnSpc>
                <a:spcPct val="110000"/>
              </a:lnSpc>
              <a:spcBef>
                <a:spcPct val="20000"/>
              </a:spcBef>
              <a:buClr>
                <a:schemeClr val="accent2"/>
              </a:buClr>
              <a:buSzPct val="100000"/>
              <a:buFont typeface="Calibri" pitchFamily="34" charset="0"/>
              <a:buChar char="•"/>
              <a:defRPr sz="1700" kern="1200">
                <a:solidFill>
                  <a:schemeClr val="tx1">
                    <a:lumMod val="75000"/>
                    <a:lumOff val="25000"/>
                  </a:schemeClr>
                </a:solidFill>
                <a:latin typeface="+mn-lt"/>
                <a:ea typeface="+mn-ea"/>
                <a:cs typeface="+mn-cs"/>
              </a:defRPr>
            </a:lvl2pPr>
            <a:lvl3pPr marL="1257300" indent="-3429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Clr>
                <a:srgbClr val="9BBB59"/>
              </a:buClr>
              <a:buFont typeface="Calibri" pitchFamily="34" charset="0"/>
              <a:buNone/>
              <a:defRPr/>
            </a:pPr>
            <a:r>
              <a:rPr lang="de-DE" dirty="0">
                <a:solidFill>
                  <a:schemeClr val="tx1"/>
                </a:solidFill>
              </a:rPr>
              <a:t>Inhalt:</a:t>
            </a:r>
          </a:p>
          <a:p>
            <a:pPr>
              <a:buClr>
                <a:srgbClr val="97C01E"/>
              </a:buClr>
              <a:buSzPct val="150000"/>
              <a:buBlip>
                <a:blip r:embed="rId5"/>
              </a:buBlip>
              <a:defRPr/>
            </a:pPr>
            <a:r>
              <a:rPr lang="de-DE" dirty="0">
                <a:solidFill>
                  <a:schemeClr val="tx1"/>
                </a:solidFill>
              </a:rPr>
              <a:t>Motivation, Kontext und Fragestellung</a:t>
            </a:r>
          </a:p>
          <a:p>
            <a:pPr>
              <a:buClr>
                <a:srgbClr val="97C01E"/>
              </a:buClr>
              <a:buSzPct val="150000"/>
              <a:buBlip>
                <a:blip r:embed="rId5"/>
              </a:buBlip>
              <a:defRPr/>
            </a:pPr>
            <a:r>
              <a:rPr lang="de-DE" dirty="0">
                <a:solidFill>
                  <a:schemeClr val="tx1"/>
                </a:solidFill>
              </a:rPr>
              <a:t>experimenteller Ansatz, Methode und Vorgehen</a:t>
            </a:r>
          </a:p>
          <a:p>
            <a:pPr>
              <a:buClr>
                <a:srgbClr val="97C01E"/>
              </a:buClr>
              <a:buSzPct val="150000"/>
              <a:buBlip>
                <a:blip r:embed="rId5"/>
              </a:buBlip>
              <a:defRPr/>
            </a:pPr>
            <a:r>
              <a:rPr lang="de-DE" dirty="0" smtClean="0">
                <a:solidFill>
                  <a:schemeClr val="tx1"/>
                </a:solidFill>
              </a:rPr>
              <a:t>Hauptergebnisse</a:t>
            </a:r>
            <a:endParaRPr lang="de-DE" dirty="0">
              <a:solidFill>
                <a:schemeClr val="tx1"/>
              </a:solidFill>
            </a:endParaRPr>
          </a:p>
          <a:p>
            <a:pPr>
              <a:buClr>
                <a:srgbClr val="97C01E"/>
              </a:buClr>
              <a:buSzPct val="150000"/>
              <a:buBlip>
                <a:blip r:embed="rId5"/>
              </a:buBlip>
              <a:defRPr/>
            </a:pPr>
            <a:r>
              <a:rPr lang="de-DE" dirty="0">
                <a:solidFill>
                  <a:schemeClr val="tx1"/>
                </a:solidFill>
              </a:rPr>
              <a:t>Interpretation und Fazit</a:t>
            </a:r>
          </a:p>
        </p:txBody>
      </p:sp>
      <p:pic>
        <p:nvPicPr>
          <p:cNvPr id="11" name="Grafik 10"/>
          <p:cNvPicPr>
            <a:picLocks noChangeAspect="1"/>
          </p:cNvPicPr>
          <p:nvPr/>
        </p:nvPicPr>
        <p:blipFill rotWithShape="1">
          <a:blip r:embed="rId6" cstate="print">
            <a:extLst>
              <a:ext uri="{28A0092B-C50C-407E-A947-70E740481C1C}">
                <a14:useLocalDpi xmlns:a14="http://schemas.microsoft.com/office/drawing/2010/main" val="0"/>
              </a:ext>
            </a:extLst>
          </a:blip>
          <a:srcRect l="48614" t="35537" r="30069" b="28926"/>
          <a:stretch/>
        </p:blipFill>
        <p:spPr>
          <a:xfrm>
            <a:off x="346751" y="312831"/>
            <a:ext cx="585939" cy="721156"/>
          </a:xfrm>
          <a:prstGeom prst="rect">
            <a:avLst/>
          </a:prstGeom>
        </p:spPr>
      </p:pic>
      <p:sp>
        <p:nvSpPr>
          <p:cNvPr id="12"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Textform „Abstract“</a:t>
            </a:r>
            <a:endParaRPr lang="de-DE" dirty="0">
              <a:solidFill>
                <a:schemeClr val="accent1"/>
              </a:solidFill>
            </a:endParaRPr>
          </a:p>
        </p:txBody>
      </p:sp>
      <p:sp>
        <p:nvSpPr>
          <p:cNvPr id="13"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SCHREIBEN</a:t>
            </a:r>
            <a:endParaRPr lang="de-DE" dirty="0"/>
          </a:p>
        </p:txBody>
      </p:sp>
      <p:sp>
        <p:nvSpPr>
          <p:cNvPr id="14"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4" name="Foliennummernplatzhalter 3"/>
          <p:cNvSpPr>
            <a:spLocks noGrp="1"/>
          </p:cNvSpPr>
          <p:nvPr>
            <p:ph type="sldNum" sz="quarter" idx="4"/>
          </p:nvPr>
        </p:nvSpPr>
        <p:spPr/>
        <p:txBody>
          <a:bodyPr/>
          <a:lstStyle/>
          <a:p>
            <a:fld id="{D913B18B-D139-4864-AE91-16ECF2125E47}" type="slidenum">
              <a:rPr lang="de-DE" smtClean="0"/>
              <a:pPr/>
              <a:t>42</a:t>
            </a:fld>
            <a:endParaRPr lang="de-DE" dirty="0"/>
          </a:p>
        </p:txBody>
      </p:sp>
    </p:spTree>
    <p:extLst>
      <p:ext uri="{BB962C8B-B14F-4D97-AF65-F5344CB8AC3E}">
        <p14:creationId xmlns:p14="http://schemas.microsoft.com/office/powerpoint/2010/main" val="6462212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55440" y="2348880"/>
            <a:ext cx="6192688" cy="2808312"/>
          </a:xfrm>
        </p:spPr>
        <p:txBody>
          <a:bodyPr>
            <a:normAutofit/>
          </a:bodyPr>
          <a:lstStyle/>
          <a:p>
            <a:pPr marL="0" indent="0">
              <a:spcBef>
                <a:spcPts val="600"/>
              </a:spcBef>
              <a:spcAft>
                <a:spcPts val="600"/>
              </a:spcAft>
              <a:buClr>
                <a:srgbClr val="97C01E"/>
              </a:buClr>
              <a:buNone/>
              <a:defRPr/>
            </a:pPr>
            <a:r>
              <a:rPr lang="de-DE" b="1" dirty="0" smtClean="0">
                <a:solidFill>
                  <a:schemeClr val="tx1"/>
                </a:solidFill>
              </a:rPr>
              <a:t>Aufgabe:</a:t>
            </a:r>
            <a:endParaRPr lang="de-DE" b="1" dirty="0">
              <a:solidFill>
                <a:schemeClr val="tx1"/>
              </a:solidFill>
            </a:endParaRPr>
          </a:p>
          <a:p>
            <a:pPr>
              <a:spcBef>
                <a:spcPts val="600"/>
              </a:spcBef>
              <a:spcAft>
                <a:spcPts val="600"/>
              </a:spcAft>
              <a:buClr>
                <a:srgbClr val="97C01E"/>
              </a:buClr>
              <a:buSzPct val="150000"/>
              <a:buBlip>
                <a:blip r:embed="rId3"/>
              </a:buBlip>
              <a:defRPr/>
            </a:pPr>
            <a:r>
              <a:rPr lang="de-DE" dirty="0" smtClean="0">
                <a:solidFill>
                  <a:schemeClr val="tx1"/>
                </a:solidFill>
              </a:rPr>
              <a:t>Schreiben Sie (gut leserlich) ein halbseitiges Abstract zu einem Ihnen bekannten Thema für die von Ihnen erstellte Persona.</a:t>
            </a:r>
          </a:p>
          <a:p>
            <a:pPr>
              <a:spcBef>
                <a:spcPts val="600"/>
              </a:spcBef>
              <a:spcAft>
                <a:spcPts val="600"/>
              </a:spcAft>
              <a:buClr>
                <a:srgbClr val="97C01E"/>
              </a:buClr>
              <a:buSzPct val="150000"/>
              <a:buBlip>
                <a:blip r:embed="rId3"/>
              </a:buBlip>
              <a:defRPr/>
            </a:pPr>
            <a:r>
              <a:rPr lang="de-DE" dirty="0" smtClean="0">
                <a:solidFill>
                  <a:schemeClr val="tx1"/>
                </a:solidFill>
              </a:rPr>
              <a:t>Nutzen Sie die erhaltenen Tipps zu Argumentation, Anfang, Mitte und Ende sowie die Kenntnisse zu Ihrer Persona.</a:t>
            </a:r>
          </a:p>
        </p:txBody>
      </p:sp>
      <p:pic>
        <p:nvPicPr>
          <p:cNvPr id="10" name="Grafik 9"/>
          <p:cNvPicPr>
            <a:picLocks noChangeAspect="1"/>
          </p:cNvPicPr>
          <p:nvPr/>
        </p:nvPicPr>
        <p:blipFill rotWithShape="1">
          <a:blip r:embed="rId4" cstate="print">
            <a:extLst>
              <a:ext uri="{28A0092B-C50C-407E-A947-70E740481C1C}">
                <a14:useLocalDpi xmlns:a14="http://schemas.microsoft.com/office/drawing/2010/main" val="0"/>
              </a:ext>
            </a:extLst>
          </a:blip>
          <a:srcRect l="48614" t="35537" r="30069" b="28926"/>
          <a:stretch/>
        </p:blipFill>
        <p:spPr>
          <a:xfrm>
            <a:off x="346751" y="312831"/>
            <a:ext cx="585939" cy="721156"/>
          </a:xfrm>
          <a:prstGeom prst="rect">
            <a:avLst/>
          </a:prstGeom>
        </p:spPr>
      </p:pic>
      <p:sp>
        <p:nvSpPr>
          <p:cNvPr id="11" name="Textplatzhalter 2"/>
          <p:cNvSpPr>
            <a:spLocks noGrp="1"/>
          </p:cNvSpPr>
          <p:nvPr>
            <p:ph type="body" sz="quarter" idx="4294967295"/>
          </p:nvPr>
        </p:nvSpPr>
        <p:spPr>
          <a:xfrm>
            <a:off x="1391080" y="680646"/>
            <a:ext cx="8665360" cy="535878"/>
          </a:xfrm>
          <a:prstGeom prst="rect">
            <a:avLst/>
          </a:prstGeom>
        </p:spPr>
        <p:txBody>
          <a:bodyPr>
            <a:normAutofit/>
          </a:bodyPr>
          <a:lstStyle/>
          <a:p>
            <a:pPr marL="0" indent="0">
              <a:buNone/>
            </a:pPr>
            <a:r>
              <a:rPr lang="de-DE" dirty="0" smtClean="0">
                <a:solidFill>
                  <a:schemeClr val="accent1"/>
                </a:solidFill>
              </a:rPr>
              <a:t>Der erste Eindruck zählt.</a:t>
            </a:r>
            <a:endParaRPr lang="de-DE" dirty="0">
              <a:solidFill>
                <a:schemeClr val="accent1"/>
              </a:solidFill>
            </a:endParaRP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SCHREIBEN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4" name="Abgerundetes Rechteck 13"/>
          <p:cNvSpPr/>
          <p:nvPr/>
        </p:nvSpPr>
        <p:spPr>
          <a:xfrm>
            <a:off x="416006" y="1691255"/>
            <a:ext cx="11352584" cy="4248473"/>
          </a:xfrm>
          <a:prstGeom prst="roundRect">
            <a:avLst/>
          </a:prstGeom>
          <a:noFill/>
          <a:ln w="139700">
            <a:solidFill>
              <a:srgbClr val="637F13">
                <a:alpha val="43922"/>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l="43700" t="33201" r="33463" b="37400"/>
          <a:stretch/>
        </p:blipFill>
        <p:spPr>
          <a:xfrm>
            <a:off x="7857624" y="2348880"/>
            <a:ext cx="3206928" cy="3096344"/>
          </a:xfrm>
          <a:prstGeom prst="rect">
            <a:avLst/>
          </a:prstGeom>
        </p:spPr>
      </p:pic>
      <p:sp>
        <p:nvSpPr>
          <p:cNvPr id="3" name="Foliennummernplatzhalter 2"/>
          <p:cNvSpPr>
            <a:spLocks noGrp="1"/>
          </p:cNvSpPr>
          <p:nvPr>
            <p:ph type="sldNum" sz="quarter" idx="4"/>
          </p:nvPr>
        </p:nvSpPr>
        <p:spPr/>
        <p:txBody>
          <a:bodyPr/>
          <a:lstStyle/>
          <a:p>
            <a:fld id="{D913B18B-D139-4864-AE91-16ECF2125E47}" type="slidenum">
              <a:rPr lang="de-DE" smtClean="0"/>
              <a:pPr/>
              <a:t>43</a:t>
            </a:fld>
            <a:endParaRPr lang="de-DE" dirty="0"/>
          </a:p>
        </p:txBody>
      </p:sp>
      <p:sp>
        <p:nvSpPr>
          <p:cNvPr id="15" name="Textfeld 14"/>
          <p:cNvSpPr txBox="1"/>
          <p:nvPr/>
        </p:nvSpPr>
        <p:spPr>
          <a:xfrm rot="1112526">
            <a:off x="8196478" y="391776"/>
            <a:ext cx="1790741" cy="369332"/>
          </a:xfrm>
          <a:prstGeom prst="rect">
            <a:avLst/>
          </a:prstGeom>
          <a:noFill/>
          <a:ln w="19050">
            <a:solidFill>
              <a:schemeClr val="accent2"/>
            </a:solidFill>
          </a:ln>
        </p:spPr>
        <p:txBody>
          <a:bodyPr wrap="square" rtlCol="0">
            <a:spAutoFit/>
          </a:bodyPr>
          <a:lstStyle/>
          <a:p>
            <a:pPr algn="ctr"/>
            <a:r>
              <a:rPr lang="de-DE" b="1" dirty="0" smtClean="0">
                <a:solidFill>
                  <a:srgbClr val="646567"/>
                </a:solidFill>
              </a:rPr>
              <a:t>► Aufgabe ◄</a:t>
            </a:r>
          </a:p>
        </p:txBody>
      </p:sp>
    </p:spTree>
    <p:extLst>
      <p:ext uri="{BB962C8B-B14F-4D97-AF65-F5344CB8AC3E}">
        <p14:creationId xmlns:p14="http://schemas.microsoft.com/office/powerpoint/2010/main" val="41487831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11824" y="2420888"/>
            <a:ext cx="7056784" cy="2808312"/>
          </a:xfrm>
        </p:spPr>
        <p:txBody>
          <a:bodyPr>
            <a:normAutofit/>
          </a:bodyPr>
          <a:lstStyle/>
          <a:p>
            <a:pPr marL="0" indent="0">
              <a:spcBef>
                <a:spcPts val="600"/>
              </a:spcBef>
              <a:spcAft>
                <a:spcPts val="600"/>
              </a:spcAft>
              <a:buClr>
                <a:srgbClr val="97C01E"/>
              </a:buClr>
              <a:buNone/>
              <a:defRPr/>
            </a:pPr>
            <a:r>
              <a:rPr lang="de-DE" b="1" dirty="0" smtClean="0">
                <a:solidFill>
                  <a:schemeClr val="tx1"/>
                </a:solidFill>
              </a:rPr>
              <a:t>Aufgabe:</a:t>
            </a:r>
            <a:endParaRPr lang="de-DE" b="1" dirty="0">
              <a:solidFill>
                <a:schemeClr val="tx1"/>
              </a:solidFill>
            </a:endParaRPr>
          </a:p>
          <a:p>
            <a:pPr>
              <a:spcBef>
                <a:spcPts val="600"/>
              </a:spcBef>
              <a:spcAft>
                <a:spcPts val="600"/>
              </a:spcAft>
              <a:buClr>
                <a:srgbClr val="97C01E"/>
              </a:buClr>
              <a:buSzPct val="150000"/>
              <a:buBlip>
                <a:blip r:embed="rId3"/>
              </a:buBlip>
              <a:defRPr/>
            </a:pPr>
            <a:r>
              <a:rPr lang="de-DE" dirty="0" smtClean="0">
                <a:solidFill>
                  <a:schemeClr val="tx1"/>
                </a:solidFill>
              </a:rPr>
              <a:t>Reichen Sie Ihren Abstract zusammen mit der Persona zu der zweiten Person von links weiter. </a:t>
            </a:r>
          </a:p>
          <a:p>
            <a:pPr>
              <a:spcBef>
                <a:spcPts val="600"/>
              </a:spcBef>
              <a:spcAft>
                <a:spcPts val="600"/>
              </a:spcAft>
              <a:buClr>
                <a:srgbClr val="97C01E"/>
              </a:buClr>
              <a:buSzPct val="150000"/>
              <a:buBlip>
                <a:blip r:embed="rId3"/>
              </a:buBlip>
              <a:defRPr/>
            </a:pPr>
            <a:r>
              <a:rPr lang="de-DE" dirty="0" smtClean="0">
                <a:solidFill>
                  <a:schemeClr val="tx1"/>
                </a:solidFill>
              </a:rPr>
              <a:t>Diese macht Anmerkungen und gibt noch einmal nach links weiter.</a:t>
            </a:r>
          </a:p>
          <a:p>
            <a:pPr>
              <a:spcBef>
                <a:spcPts val="600"/>
              </a:spcBef>
              <a:spcAft>
                <a:spcPts val="600"/>
              </a:spcAft>
              <a:buClr>
                <a:srgbClr val="97C01E"/>
              </a:buClr>
              <a:buSzPct val="150000"/>
              <a:buBlip>
                <a:blip r:embed="rId3"/>
              </a:buBlip>
              <a:defRPr/>
            </a:pPr>
            <a:r>
              <a:rPr lang="de-DE" dirty="0" smtClean="0">
                <a:solidFill>
                  <a:schemeClr val="tx1"/>
                </a:solidFill>
              </a:rPr>
              <a:t>Nach beiden Korrekturdurchläufen gehen Sie die Anmerkungen durch und notieren Sie sich ggf. Ideen.</a:t>
            </a:r>
            <a:endParaRPr lang="de-DE" dirty="0">
              <a:solidFill>
                <a:schemeClr val="tx1"/>
              </a:solidFill>
            </a:endParaRPr>
          </a:p>
        </p:txBody>
      </p:sp>
      <p:pic>
        <p:nvPicPr>
          <p:cNvPr id="10" name="Grafik 9"/>
          <p:cNvPicPr>
            <a:picLocks noChangeAspect="1"/>
          </p:cNvPicPr>
          <p:nvPr/>
        </p:nvPicPr>
        <p:blipFill rotWithShape="1">
          <a:blip r:embed="rId4" cstate="print">
            <a:extLst>
              <a:ext uri="{28A0092B-C50C-407E-A947-70E740481C1C}">
                <a14:useLocalDpi xmlns:a14="http://schemas.microsoft.com/office/drawing/2010/main" val="0"/>
              </a:ext>
            </a:extLst>
          </a:blip>
          <a:srcRect l="48614" t="35537" r="30069" b="28926"/>
          <a:stretch/>
        </p:blipFill>
        <p:spPr>
          <a:xfrm>
            <a:off x="346751" y="312831"/>
            <a:ext cx="585939" cy="721156"/>
          </a:xfrm>
          <a:prstGeom prst="rect">
            <a:avLst/>
          </a:prstGeom>
        </p:spPr>
      </p:pic>
      <p:sp>
        <p:nvSpPr>
          <p:cNvPr id="11" name="Textplatzhalter 2"/>
          <p:cNvSpPr>
            <a:spLocks noGrp="1"/>
          </p:cNvSpPr>
          <p:nvPr>
            <p:ph type="body" sz="quarter" idx="4294967295"/>
          </p:nvPr>
        </p:nvSpPr>
        <p:spPr>
          <a:xfrm>
            <a:off x="1391080" y="680646"/>
            <a:ext cx="8665360" cy="535878"/>
          </a:xfrm>
          <a:prstGeom prst="rect">
            <a:avLst/>
          </a:prstGeom>
        </p:spPr>
        <p:txBody>
          <a:bodyPr>
            <a:normAutofit/>
          </a:bodyPr>
          <a:lstStyle/>
          <a:p>
            <a:pPr marL="0" indent="0">
              <a:buNone/>
            </a:pPr>
            <a:r>
              <a:rPr lang="de-DE" dirty="0" smtClean="0">
                <a:solidFill>
                  <a:schemeClr val="accent1"/>
                </a:solidFill>
              </a:rPr>
              <a:t>Sechs-Augen-Prinzip</a:t>
            </a:r>
            <a:endParaRPr lang="de-DE" dirty="0">
              <a:solidFill>
                <a:schemeClr val="accent1"/>
              </a:solidFill>
            </a:endParaRP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SCHREIBEN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4" name="Abgerundetes Rechteck 13"/>
          <p:cNvSpPr/>
          <p:nvPr/>
        </p:nvSpPr>
        <p:spPr>
          <a:xfrm>
            <a:off x="416006" y="1691255"/>
            <a:ext cx="11352584" cy="4248473"/>
          </a:xfrm>
          <a:prstGeom prst="roundRect">
            <a:avLst/>
          </a:prstGeom>
          <a:noFill/>
          <a:ln w="139700">
            <a:solidFill>
              <a:srgbClr val="637F13">
                <a:alpha val="43922"/>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l="30313" t="19551" r="30313" b="22700"/>
          <a:stretch/>
        </p:blipFill>
        <p:spPr>
          <a:xfrm>
            <a:off x="983358" y="2111172"/>
            <a:ext cx="3096418" cy="3406060"/>
          </a:xfrm>
          <a:prstGeom prst="rect">
            <a:avLst/>
          </a:prstGeom>
        </p:spPr>
      </p:pic>
      <p:sp>
        <p:nvSpPr>
          <p:cNvPr id="3" name="Foliennummernplatzhalter 2"/>
          <p:cNvSpPr>
            <a:spLocks noGrp="1"/>
          </p:cNvSpPr>
          <p:nvPr>
            <p:ph type="sldNum" sz="quarter" idx="4"/>
          </p:nvPr>
        </p:nvSpPr>
        <p:spPr/>
        <p:txBody>
          <a:bodyPr/>
          <a:lstStyle/>
          <a:p>
            <a:fld id="{D913B18B-D139-4864-AE91-16ECF2125E47}" type="slidenum">
              <a:rPr lang="de-DE" smtClean="0"/>
              <a:pPr/>
              <a:t>44</a:t>
            </a:fld>
            <a:endParaRPr lang="de-DE" dirty="0"/>
          </a:p>
        </p:txBody>
      </p:sp>
      <p:sp>
        <p:nvSpPr>
          <p:cNvPr id="15" name="Textfeld 14"/>
          <p:cNvSpPr txBox="1"/>
          <p:nvPr/>
        </p:nvSpPr>
        <p:spPr>
          <a:xfrm rot="1112526">
            <a:off x="8196478" y="391776"/>
            <a:ext cx="1790741" cy="369332"/>
          </a:xfrm>
          <a:prstGeom prst="rect">
            <a:avLst/>
          </a:prstGeom>
          <a:noFill/>
          <a:ln w="19050">
            <a:solidFill>
              <a:schemeClr val="accent2"/>
            </a:solidFill>
          </a:ln>
        </p:spPr>
        <p:txBody>
          <a:bodyPr wrap="square" rtlCol="0">
            <a:spAutoFit/>
          </a:bodyPr>
          <a:lstStyle/>
          <a:p>
            <a:pPr algn="ctr"/>
            <a:r>
              <a:rPr lang="de-DE" b="1" dirty="0" smtClean="0">
                <a:solidFill>
                  <a:srgbClr val="646567"/>
                </a:solidFill>
              </a:rPr>
              <a:t>► Aufgabe ◄</a:t>
            </a:r>
          </a:p>
        </p:txBody>
      </p:sp>
    </p:spTree>
    <p:extLst>
      <p:ext uri="{BB962C8B-B14F-4D97-AF65-F5344CB8AC3E}">
        <p14:creationId xmlns:p14="http://schemas.microsoft.com/office/powerpoint/2010/main" val="31464606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46063" t="33201" r="33462" b="10101"/>
          <a:stretch/>
        </p:blipFill>
        <p:spPr>
          <a:xfrm flipH="1">
            <a:off x="1775520" y="2276872"/>
            <a:ext cx="1732392" cy="3888432"/>
          </a:xfrm>
          <a:prstGeom prst="rect">
            <a:avLst/>
          </a:prstGeom>
        </p:spPr>
      </p:pic>
      <p:sp>
        <p:nvSpPr>
          <p:cNvPr id="14" name="Horizontales Scrollen 13"/>
          <p:cNvSpPr/>
          <p:nvPr/>
        </p:nvSpPr>
        <p:spPr>
          <a:xfrm rot="16200000" flipV="1">
            <a:off x="4186170" y="442767"/>
            <a:ext cx="4752527" cy="6548530"/>
          </a:xfrm>
          <a:prstGeom prst="horizontalScroll">
            <a:avLst/>
          </a:prstGeom>
          <a:gradFill flip="none" rotWithShape="1">
            <a:gsLst>
              <a:gs pos="0">
                <a:schemeClr val="bg1"/>
              </a:gs>
              <a:gs pos="74000">
                <a:schemeClr val="bg1"/>
              </a:gs>
              <a:gs pos="83000">
                <a:schemeClr val="bg1"/>
              </a:gs>
              <a:gs pos="100000">
                <a:schemeClr val="bg1"/>
              </a:gs>
            </a:gsLst>
            <a:lin ang="5400000" scaled="1"/>
            <a:tileRect/>
          </a:gradFill>
          <a:ln w="50800">
            <a:solidFill>
              <a:srgbClr val="98C01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Inhaltsplatzhalter 5"/>
          <p:cNvSpPr>
            <a:spLocks noGrp="1"/>
          </p:cNvSpPr>
          <p:nvPr>
            <p:ph idx="1"/>
          </p:nvPr>
        </p:nvSpPr>
        <p:spPr>
          <a:xfrm>
            <a:off x="4292083" y="1628800"/>
            <a:ext cx="4680520" cy="3741757"/>
          </a:xfrm>
        </p:spPr>
        <p:txBody>
          <a:bodyPr>
            <a:normAutofit lnSpcReduction="10000"/>
          </a:bodyPr>
          <a:lstStyle/>
          <a:p>
            <a:pPr marL="0" indent="0">
              <a:buNone/>
            </a:pPr>
            <a:r>
              <a:rPr lang="de-DE" b="1" dirty="0" smtClean="0"/>
              <a:t>Viele weitere Tipps im Handout</a:t>
            </a:r>
            <a:r>
              <a:rPr lang="de-DE" b="1" dirty="0"/>
              <a:t>!</a:t>
            </a:r>
            <a:endParaRPr lang="de-DE" b="1" dirty="0" smtClean="0"/>
          </a:p>
          <a:p>
            <a:pPr>
              <a:buBlip>
                <a:blip r:embed="rId4"/>
              </a:buBlip>
            </a:pPr>
            <a:r>
              <a:rPr lang="de-DE" dirty="0" smtClean="0"/>
              <a:t>Wahl eines Publikationsortes</a:t>
            </a:r>
          </a:p>
          <a:p>
            <a:pPr>
              <a:buBlip>
                <a:blip r:embed="rId4"/>
              </a:buBlip>
            </a:pPr>
            <a:r>
              <a:rPr lang="de-DE" dirty="0" smtClean="0"/>
              <a:t>Fachjournal-Artikel</a:t>
            </a:r>
          </a:p>
          <a:p>
            <a:pPr>
              <a:buBlip>
                <a:blip r:embed="rId4"/>
              </a:buBlip>
            </a:pPr>
            <a:r>
              <a:rPr lang="de-DE" dirty="0" smtClean="0"/>
              <a:t>Umgang mit </a:t>
            </a:r>
            <a:r>
              <a:rPr lang="de-DE" dirty="0" err="1" smtClean="0"/>
              <a:t>Reviewer</a:t>
            </a:r>
            <a:r>
              <a:rPr lang="de-DE" dirty="0" smtClean="0"/>
              <a:t>-Feedback</a:t>
            </a:r>
          </a:p>
          <a:p>
            <a:pPr>
              <a:buBlip>
                <a:blip r:embed="rId4"/>
              </a:buBlip>
            </a:pPr>
            <a:r>
              <a:rPr lang="de-DE" dirty="0" smtClean="0"/>
              <a:t>Berichte</a:t>
            </a:r>
          </a:p>
          <a:p>
            <a:pPr>
              <a:buBlip>
                <a:blip r:embed="rId4"/>
              </a:buBlip>
            </a:pPr>
            <a:r>
              <a:rPr lang="de-DE" dirty="0" smtClean="0"/>
              <a:t>Skripte</a:t>
            </a:r>
          </a:p>
          <a:p>
            <a:pPr>
              <a:buBlip>
                <a:blip r:embed="rId4"/>
              </a:buBlip>
            </a:pPr>
            <a:r>
              <a:rPr lang="de-DE" dirty="0" smtClean="0"/>
              <a:t>Akquisen</a:t>
            </a:r>
          </a:p>
          <a:p>
            <a:pPr>
              <a:buBlip>
                <a:blip r:embed="rId4"/>
              </a:buBlip>
            </a:pPr>
            <a:r>
              <a:rPr lang="de-DE" dirty="0"/>
              <a:t>Presseinformationen und Newsletter</a:t>
            </a:r>
          </a:p>
          <a:p>
            <a:pPr>
              <a:buBlip>
                <a:blip r:embed="rId4"/>
              </a:buBlip>
            </a:pPr>
            <a:r>
              <a:rPr lang="de-DE" dirty="0" smtClean="0"/>
              <a:t>E-Mails</a:t>
            </a:r>
          </a:p>
          <a:p>
            <a:pPr>
              <a:buBlip>
                <a:blip r:embed="rId4"/>
              </a:buBlip>
            </a:pPr>
            <a:r>
              <a:rPr lang="de-DE" dirty="0"/>
              <a:t>Schriftliche Ansprache von Prof. und Dr</a:t>
            </a:r>
            <a:r>
              <a:rPr lang="de-DE" dirty="0" smtClean="0"/>
              <a:t>.</a:t>
            </a:r>
          </a:p>
          <a:p>
            <a:pPr>
              <a:buBlip>
                <a:blip r:embed="rId4"/>
              </a:buBlip>
            </a:pPr>
            <a:r>
              <a:rPr lang="de-DE" dirty="0" smtClean="0"/>
              <a:t>Schreiben auf Englisch</a:t>
            </a:r>
            <a:endParaRPr lang="de-DE" dirty="0"/>
          </a:p>
          <a:p>
            <a:endParaRPr lang="de-DE" dirty="0" smtClean="0"/>
          </a:p>
          <a:p>
            <a:pPr marL="0" indent="0">
              <a:buNone/>
            </a:pPr>
            <a:endParaRPr lang="de-DE" dirty="0"/>
          </a:p>
          <a:p>
            <a:pPr marL="0" indent="0">
              <a:buNone/>
            </a:pPr>
            <a:endParaRPr lang="de-DE" dirty="0" smtClean="0"/>
          </a:p>
          <a:p>
            <a:pPr marL="0" indent="0">
              <a:buNone/>
            </a:pPr>
            <a:endParaRPr lang="de-DE" dirty="0"/>
          </a:p>
        </p:txBody>
      </p:sp>
      <p:pic>
        <p:nvPicPr>
          <p:cNvPr id="9" name="Grafik 8"/>
          <p:cNvPicPr>
            <a:picLocks noChangeAspect="1"/>
          </p:cNvPicPr>
          <p:nvPr/>
        </p:nvPicPr>
        <p:blipFill rotWithShape="1">
          <a:blip r:embed="rId5" cstate="print">
            <a:extLst>
              <a:ext uri="{28A0092B-C50C-407E-A947-70E740481C1C}">
                <a14:useLocalDpi xmlns:a14="http://schemas.microsoft.com/office/drawing/2010/main" val="0"/>
              </a:ext>
            </a:extLst>
          </a:blip>
          <a:srcRect l="48614" t="35537" r="30069" b="28926"/>
          <a:stretch/>
        </p:blipFill>
        <p:spPr>
          <a:xfrm>
            <a:off x="346751" y="312831"/>
            <a:ext cx="585939" cy="721156"/>
          </a:xfrm>
          <a:prstGeom prst="rect">
            <a:avLst/>
          </a:prstGeom>
        </p:spPr>
      </p:pic>
      <p:sp>
        <p:nvSpPr>
          <p:cNvPr id="11"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SCHREIBEN</a:t>
            </a:r>
            <a:endParaRPr lang="de-DE" dirty="0"/>
          </a:p>
        </p:txBody>
      </p:sp>
      <p:sp>
        <p:nvSpPr>
          <p:cNvPr id="12"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3" name="Textfeld 12"/>
          <p:cNvSpPr txBox="1"/>
          <p:nvPr/>
        </p:nvSpPr>
        <p:spPr>
          <a:xfrm rot="449580">
            <a:off x="7381041" y="801070"/>
            <a:ext cx="1704429" cy="646331"/>
          </a:xfrm>
          <a:prstGeom prst="rect">
            <a:avLst/>
          </a:prstGeom>
          <a:solidFill>
            <a:schemeClr val="bg1"/>
          </a:solidFill>
          <a:ln w="19050">
            <a:solidFill>
              <a:schemeClr val="accent2"/>
            </a:solidFill>
          </a:ln>
        </p:spPr>
        <p:txBody>
          <a:bodyPr wrap="square" rtlCol="0">
            <a:spAutoFit/>
          </a:bodyPr>
          <a:lstStyle/>
          <a:p>
            <a:pPr algn="ctr"/>
            <a:r>
              <a:rPr lang="de-DE" b="1" dirty="0" smtClean="0"/>
              <a:t>Handout</a:t>
            </a:r>
          </a:p>
          <a:p>
            <a:pPr algn="ctr"/>
            <a:r>
              <a:rPr lang="de-DE" b="1" dirty="0" smtClean="0"/>
              <a:t>EXTRA</a:t>
            </a:r>
            <a:endParaRPr lang="de-DE" b="1" dirty="0"/>
          </a:p>
        </p:txBody>
      </p:sp>
      <p:sp>
        <p:nvSpPr>
          <p:cNvPr id="2" name="Foliennummernplatzhalter 1"/>
          <p:cNvSpPr>
            <a:spLocks noGrp="1"/>
          </p:cNvSpPr>
          <p:nvPr>
            <p:ph type="sldNum" sz="quarter" idx="4"/>
          </p:nvPr>
        </p:nvSpPr>
        <p:spPr/>
        <p:txBody>
          <a:bodyPr/>
          <a:lstStyle/>
          <a:p>
            <a:fld id="{D913B18B-D139-4864-AE91-16ECF2125E47}" type="slidenum">
              <a:rPr lang="de-DE" smtClean="0"/>
              <a:pPr/>
              <a:t>45</a:t>
            </a:fld>
            <a:endParaRPr lang="de-DE" dirty="0"/>
          </a:p>
        </p:txBody>
      </p:sp>
    </p:spTree>
    <p:extLst>
      <p:ext uri="{BB962C8B-B14F-4D97-AF65-F5344CB8AC3E}">
        <p14:creationId xmlns:p14="http://schemas.microsoft.com/office/powerpoint/2010/main" val="33702527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r Verbinder 3"/>
          <p:cNvCxnSpPr/>
          <p:nvPr/>
        </p:nvCxnSpPr>
        <p:spPr>
          <a:xfrm>
            <a:off x="-1" y="3773240"/>
            <a:ext cx="1219041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p:nvPicPr>
        <p:blipFill rotWithShape="1">
          <a:blip r:embed="rId3" cstate="print">
            <a:extLst>
              <a:ext uri="{28A0092B-C50C-407E-A947-70E740481C1C}">
                <a14:useLocalDpi xmlns:a14="http://schemas.microsoft.com/office/drawing/2010/main" val="0"/>
              </a:ext>
            </a:extLst>
          </a:blip>
          <a:srcRect l="38897" t="34218" r="32584" b="13959"/>
          <a:stretch/>
        </p:blipFill>
        <p:spPr>
          <a:xfrm>
            <a:off x="2332501" y="2768932"/>
            <a:ext cx="1512168" cy="2060842"/>
          </a:xfrm>
          <a:prstGeom prst="rect">
            <a:avLst/>
          </a:prstGeom>
        </p:spPr>
      </p:pic>
      <p:pic>
        <p:nvPicPr>
          <p:cNvPr id="21" name="Grafik 20"/>
          <p:cNvPicPr>
            <a:picLocks noChangeAspect="1"/>
          </p:cNvPicPr>
          <p:nvPr/>
        </p:nvPicPr>
        <p:blipFill rotWithShape="1">
          <a:blip r:embed="rId4" cstate="print">
            <a:extLst>
              <a:ext uri="{28A0092B-C50C-407E-A947-70E740481C1C}">
                <a14:useLocalDpi xmlns:a14="http://schemas.microsoft.com/office/drawing/2010/main" val="0"/>
              </a:ext>
            </a:extLst>
          </a:blip>
          <a:srcRect l="33195" r="32556"/>
          <a:stretch/>
        </p:blipFill>
        <p:spPr>
          <a:xfrm>
            <a:off x="4322088" y="2187692"/>
            <a:ext cx="1584176" cy="3469186"/>
          </a:xfrm>
          <a:prstGeom prst="rect">
            <a:avLst/>
          </a:prstGeom>
        </p:spPr>
      </p:pic>
      <p:pic>
        <p:nvPicPr>
          <p:cNvPr id="19" name="Grafik 18"/>
          <p:cNvPicPr>
            <a:picLocks noChangeAspect="1"/>
          </p:cNvPicPr>
          <p:nvPr/>
        </p:nvPicPr>
        <p:blipFill rotWithShape="1">
          <a:blip r:embed="rId5" cstate="print">
            <a:extLst>
              <a:ext uri="{28A0092B-C50C-407E-A947-70E740481C1C}">
                <a14:useLocalDpi xmlns:a14="http://schemas.microsoft.com/office/drawing/2010/main" val="0"/>
              </a:ext>
            </a:extLst>
          </a:blip>
          <a:srcRect l="43239" r="20113"/>
          <a:stretch/>
        </p:blipFill>
        <p:spPr>
          <a:xfrm>
            <a:off x="6364040" y="2060848"/>
            <a:ext cx="1609344" cy="3242049"/>
          </a:xfrm>
          <a:prstGeom prst="rect">
            <a:avLst/>
          </a:prstGeom>
        </p:spPr>
      </p:pic>
      <p:pic>
        <p:nvPicPr>
          <p:cNvPr id="18" name="Grafik 17"/>
          <p:cNvPicPr>
            <a:picLocks noChangeAspect="1"/>
          </p:cNvPicPr>
          <p:nvPr/>
        </p:nvPicPr>
        <p:blipFill rotWithShape="1">
          <a:blip r:embed="rId6" cstate="print">
            <a:extLst>
              <a:ext uri="{28A0092B-C50C-407E-A947-70E740481C1C}">
                <a14:useLocalDpi xmlns:a14="http://schemas.microsoft.com/office/drawing/2010/main" val="0"/>
              </a:ext>
            </a:extLst>
          </a:blip>
          <a:srcRect l="36249" r="24934"/>
          <a:stretch/>
        </p:blipFill>
        <p:spPr>
          <a:xfrm>
            <a:off x="8413858" y="2213744"/>
            <a:ext cx="1584177" cy="3060860"/>
          </a:xfrm>
          <a:prstGeom prst="rect">
            <a:avLst/>
          </a:prstGeom>
        </p:spPr>
      </p:pic>
      <p:pic>
        <p:nvPicPr>
          <p:cNvPr id="16" name="Grafik 15"/>
          <p:cNvPicPr>
            <a:picLocks noChangeAspect="1"/>
          </p:cNvPicPr>
          <p:nvPr/>
        </p:nvPicPr>
        <p:blipFill rotWithShape="1">
          <a:blip r:embed="rId7" cstate="print">
            <a:extLst>
              <a:ext uri="{28A0092B-C50C-407E-A947-70E740481C1C}">
                <a14:useLocalDpi xmlns:a14="http://schemas.microsoft.com/office/drawing/2010/main" val="0"/>
              </a:ext>
            </a:extLst>
          </a:blip>
          <a:srcRect l="21513" t="22702" r="6310" b="31946"/>
          <a:stretch/>
        </p:blipFill>
        <p:spPr>
          <a:xfrm>
            <a:off x="10416480" y="3399643"/>
            <a:ext cx="1656184" cy="780503"/>
          </a:xfrm>
          <a:prstGeom prst="rect">
            <a:avLst/>
          </a:prstGeom>
        </p:spPr>
      </p:pic>
      <p:pic>
        <p:nvPicPr>
          <p:cNvPr id="2" name="Grafik 1"/>
          <p:cNvPicPr>
            <a:picLocks noChangeAspect="1"/>
          </p:cNvPicPr>
          <p:nvPr/>
        </p:nvPicPr>
        <p:blipFill rotWithShape="1">
          <a:blip r:embed="rId8" cstate="print">
            <a:extLst>
              <a:ext uri="{28A0092B-C50C-407E-A947-70E740481C1C}">
                <a14:useLocalDpi xmlns:a14="http://schemas.microsoft.com/office/drawing/2010/main" val="0"/>
              </a:ext>
            </a:extLst>
          </a:blip>
          <a:srcRect l="35038" t="39500" r="37400" b="38450"/>
          <a:stretch/>
        </p:blipFill>
        <p:spPr>
          <a:xfrm>
            <a:off x="225015" y="3303717"/>
            <a:ext cx="1648801" cy="989281"/>
          </a:xfrm>
          <a:prstGeom prst="rect">
            <a:avLst/>
          </a:prstGeom>
        </p:spPr>
      </p:pic>
      <p:sp>
        <p:nvSpPr>
          <p:cNvPr id="5" name="Titel 4"/>
          <p:cNvSpPr>
            <a:spLocks noGrp="1"/>
          </p:cNvSpPr>
          <p:nvPr>
            <p:ph type="title"/>
          </p:nvPr>
        </p:nvSpPr>
        <p:spPr/>
        <p:txBody>
          <a:bodyPr/>
          <a:lstStyle/>
          <a:p>
            <a:r>
              <a:rPr lang="de-DE" dirty="0" smtClean="0"/>
              <a:t>INHALT &amp; ABLAUF</a:t>
            </a:r>
            <a:endParaRPr lang="de-DE" dirty="0"/>
          </a:p>
        </p:txBody>
      </p:sp>
      <p:sp>
        <p:nvSpPr>
          <p:cNvPr id="6" name="Textfeld 5"/>
          <p:cNvSpPr txBox="1"/>
          <p:nvPr/>
        </p:nvSpPr>
        <p:spPr>
          <a:xfrm>
            <a:off x="-96688" y="2272685"/>
            <a:ext cx="2184210" cy="400110"/>
          </a:xfrm>
          <a:prstGeom prst="rect">
            <a:avLst/>
          </a:prstGeom>
          <a:noFill/>
        </p:spPr>
        <p:txBody>
          <a:bodyPr wrap="square" rtlCol="0">
            <a:spAutoFit/>
          </a:bodyPr>
          <a:lstStyle/>
          <a:p>
            <a:pPr algn="ctr"/>
            <a:r>
              <a:rPr lang="de-DE" sz="2000" dirty="0" smtClean="0"/>
              <a:t>Einleitung</a:t>
            </a:r>
            <a:endParaRPr lang="de-DE" sz="2000" dirty="0"/>
          </a:p>
        </p:txBody>
      </p:sp>
      <p:sp>
        <p:nvSpPr>
          <p:cNvPr id="7" name="Textfeld 6"/>
          <p:cNvSpPr txBox="1"/>
          <p:nvPr/>
        </p:nvSpPr>
        <p:spPr>
          <a:xfrm>
            <a:off x="1991544" y="2118797"/>
            <a:ext cx="2184210" cy="707886"/>
          </a:xfrm>
          <a:prstGeom prst="rect">
            <a:avLst/>
          </a:prstGeom>
          <a:noFill/>
        </p:spPr>
        <p:txBody>
          <a:bodyPr wrap="square" rtlCol="0">
            <a:spAutoFit/>
          </a:bodyPr>
          <a:lstStyle/>
          <a:p>
            <a:pPr algn="ctr"/>
            <a:r>
              <a:rPr lang="de-DE" sz="2000" dirty="0" smtClean="0"/>
              <a:t>Zielgruppen-adaption</a:t>
            </a:r>
            <a:endParaRPr lang="de-DE" sz="2000" dirty="0"/>
          </a:p>
        </p:txBody>
      </p:sp>
      <p:sp>
        <p:nvSpPr>
          <p:cNvPr id="8" name="Textfeld 7"/>
          <p:cNvSpPr txBox="1"/>
          <p:nvPr/>
        </p:nvSpPr>
        <p:spPr>
          <a:xfrm>
            <a:off x="4007768" y="2272685"/>
            <a:ext cx="2184210" cy="400110"/>
          </a:xfrm>
          <a:prstGeom prst="rect">
            <a:avLst/>
          </a:prstGeom>
          <a:noFill/>
        </p:spPr>
        <p:txBody>
          <a:bodyPr wrap="square" rtlCol="0">
            <a:spAutoFit/>
          </a:bodyPr>
          <a:lstStyle/>
          <a:p>
            <a:pPr algn="ctr"/>
            <a:r>
              <a:rPr lang="de-DE" sz="2000" dirty="0" smtClean="0"/>
              <a:t>Grundlagen</a:t>
            </a:r>
            <a:endParaRPr lang="de-DE" sz="2000" dirty="0"/>
          </a:p>
        </p:txBody>
      </p:sp>
      <p:sp>
        <p:nvSpPr>
          <p:cNvPr id="9" name="Textfeld 8"/>
          <p:cNvSpPr txBox="1"/>
          <p:nvPr/>
        </p:nvSpPr>
        <p:spPr>
          <a:xfrm>
            <a:off x="5752416" y="2272685"/>
            <a:ext cx="2746706" cy="400110"/>
          </a:xfrm>
          <a:prstGeom prst="rect">
            <a:avLst/>
          </a:prstGeom>
          <a:noFill/>
        </p:spPr>
        <p:txBody>
          <a:bodyPr wrap="square" rtlCol="0">
            <a:spAutoFit/>
          </a:bodyPr>
          <a:lstStyle/>
          <a:p>
            <a:pPr algn="ctr"/>
            <a:r>
              <a:rPr lang="de-DE" sz="2000" dirty="0" smtClean="0"/>
              <a:t>Schreiben</a:t>
            </a:r>
          </a:p>
        </p:txBody>
      </p:sp>
      <p:sp>
        <p:nvSpPr>
          <p:cNvPr id="17" name="Textfeld 16"/>
          <p:cNvSpPr txBox="1"/>
          <p:nvPr/>
        </p:nvSpPr>
        <p:spPr>
          <a:xfrm>
            <a:off x="10499611" y="2272685"/>
            <a:ext cx="1501045" cy="400110"/>
          </a:xfrm>
          <a:prstGeom prst="rect">
            <a:avLst/>
          </a:prstGeom>
          <a:noFill/>
        </p:spPr>
        <p:txBody>
          <a:bodyPr wrap="square" rtlCol="0">
            <a:spAutoFit/>
          </a:bodyPr>
          <a:lstStyle/>
          <a:p>
            <a:pPr algn="ctr"/>
            <a:r>
              <a:rPr lang="de-DE" sz="2000" dirty="0" smtClean="0"/>
              <a:t>Abschluss</a:t>
            </a:r>
            <a:endParaRPr lang="de-DE" sz="2000" dirty="0"/>
          </a:p>
        </p:txBody>
      </p:sp>
      <p:sp>
        <p:nvSpPr>
          <p:cNvPr id="24" name="Textfeld 23"/>
          <p:cNvSpPr txBox="1"/>
          <p:nvPr/>
        </p:nvSpPr>
        <p:spPr>
          <a:xfrm>
            <a:off x="8327592" y="2272685"/>
            <a:ext cx="1728848" cy="400110"/>
          </a:xfrm>
          <a:prstGeom prst="rect">
            <a:avLst/>
          </a:prstGeom>
          <a:noFill/>
        </p:spPr>
        <p:txBody>
          <a:bodyPr wrap="square" rtlCol="0">
            <a:spAutoFit/>
          </a:bodyPr>
          <a:lstStyle/>
          <a:p>
            <a:pPr algn="ctr"/>
            <a:r>
              <a:rPr lang="de-DE" sz="2000" dirty="0" smtClean="0"/>
              <a:t>Präsentieren</a:t>
            </a:r>
            <a:endParaRPr lang="de-DE" sz="2000" dirty="0"/>
          </a:p>
        </p:txBody>
      </p:sp>
      <p:sp>
        <p:nvSpPr>
          <p:cNvPr id="25" name="Ellipse 4"/>
          <p:cNvSpPr/>
          <p:nvPr/>
        </p:nvSpPr>
        <p:spPr>
          <a:xfrm>
            <a:off x="235217" y="299527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6" name="Ellipse 4"/>
          <p:cNvSpPr/>
          <p:nvPr/>
        </p:nvSpPr>
        <p:spPr>
          <a:xfrm>
            <a:off x="2281035" y="2988357"/>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7" name="Ellipse 4"/>
          <p:cNvSpPr/>
          <p:nvPr/>
        </p:nvSpPr>
        <p:spPr>
          <a:xfrm>
            <a:off x="4295800" y="2983377"/>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9" name="Ellipse 4"/>
          <p:cNvSpPr/>
          <p:nvPr/>
        </p:nvSpPr>
        <p:spPr>
          <a:xfrm>
            <a:off x="6384032" y="296324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0" name="Ellipse 4"/>
          <p:cNvSpPr/>
          <p:nvPr/>
        </p:nvSpPr>
        <p:spPr>
          <a:xfrm>
            <a:off x="10419162" y="299527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7" name="Ellipse 4"/>
          <p:cNvSpPr/>
          <p:nvPr/>
        </p:nvSpPr>
        <p:spPr>
          <a:xfrm>
            <a:off x="6353384"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8" name="Ellipse 4"/>
          <p:cNvSpPr/>
          <p:nvPr/>
        </p:nvSpPr>
        <p:spPr>
          <a:xfrm>
            <a:off x="4311432"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1" name="Ellipse 4"/>
          <p:cNvSpPr/>
          <p:nvPr/>
        </p:nvSpPr>
        <p:spPr>
          <a:xfrm>
            <a:off x="10437287"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8" name="Ellipse 4"/>
          <p:cNvSpPr/>
          <p:nvPr/>
        </p:nvSpPr>
        <p:spPr>
          <a:xfrm>
            <a:off x="8395336"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1" name="Ellipse 4"/>
          <p:cNvSpPr/>
          <p:nvPr/>
        </p:nvSpPr>
        <p:spPr>
          <a:xfrm>
            <a:off x="227528"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9" name="Ellipse 4"/>
          <p:cNvSpPr/>
          <p:nvPr/>
        </p:nvSpPr>
        <p:spPr>
          <a:xfrm>
            <a:off x="2269480"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46</a:t>
            </a:fld>
            <a:endParaRPr lang="de-DE" dirty="0"/>
          </a:p>
        </p:txBody>
      </p:sp>
    </p:spTree>
    <p:extLst>
      <p:ext uri="{BB962C8B-B14F-4D97-AF65-F5344CB8AC3E}">
        <p14:creationId xmlns:p14="http://schemas.microsoft.com/office/powerpoint/2010/main" val="9549846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p:cNvPicPr>
            <a:picLocks noChangeAspect="1"/>
          </p:cNvPicPr>
          <p:nvPr/>
        </p:nvPicPr>
        <p:blipFill rotWithShape="1">
          <a:blip r:embed="rId3"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2" name="Textfeld 1"/>
          <p:cNvSpPr txBox="1"/>
          <p:nvPr/>
        </p:nvSpPr>
        <p:spPr>
          <a:xfrm>
            <a:off x="6845042" y="3419708"/>
            <a:ext cx="1338828" cy="369332"/>
          </a:xfrm>
          <a:prstGeom prst="rect">
            <a:avLst/>
          </a:prstGeom>
          <a:noFill/>
        </p:spPr>
        <p:txBody>
          <a:bodyPr wrap="none" rtlCol="0">
            <a:spAutoFit/>
          </a:bodyPr>
          <a:lstStyle/>
          <a:p>
            <a:r>
              <a:rPr lang="de-DE" dirty="0" smtClean="0">
                <a:solidFill>
                  <a:schemeClr val="accent1"/>
                </a:solidFill>
              </a:rPr>
              <a:t>informieren</a:t>
            </a:r>
            <a:endParaRPr lang="de-DE" dirty="0">
              <a:solidFill>
                <a:schemeClr val="accent1"/>
              </a:solidFill>
            </a:endParaRPr>
          </a:p>
        </p:txBody>
      </p:sp>
      <p:sp>
        <p:nvSpPr>
          <p:cNvPr id="18" name="Textfeld 17"/>
          <p:cNvSpPr txBox="1"/>
          <p:nvPr/>
        </p:nvSpPr>
        <p:spPr>
          <a:xfrm>
            <a:off x="715769" y="5147900"/>
            <a:ext cx="2595582" cy="369332"/>
          </a:xfrm>
          <a:prstGeom prst="rect">
            <a:avLst/>
          </a:prstGeom>
          <a:noFill/>
        </p:spPr>
        <p:txBody>
          <a:bodyPr wrap="none" rtlCol="0">
            <a:spAutoFit/>
          </a:bodyPr>
          <a:lstStyle/>
          <a:p>
            <a:r>
              <a:rPr lang="de-DE" dirty="0" smtClean="0">
                <a:solidFill>
                  <a:schemeClr val="accent1"/>
                </a:solidFill>
              </a:rPr>
              <a:t>Unklarheiten beseitigen</a:t>
            </a:r>
            <a:endParaRPr lang="de-DE" dirty="0">
              <a:solidFill>
                <a:schemeClr val="accent1"/>
              </a:solidFill>
            </a:endParaRPr>
          </a:p>
        </p:txBody>
      </p:sp>
      <p:sp>
        <p:nvSpPr>
          <p:cNvPr id="19" name="Textfeld 18"/>
          <p:cNvSpPr txBox="1"/>
          <p:nvPr/>
        </p:nvSpPr>
        <p:spPr>
          <a:xfrm>
            <a:off x="3359696" y="3491716"/>
            <a:ext cx="1261884" cy="369332"/>
          </a:xfrm>
          <a:prstGeom prst="rect">
            <a:avLst/>
          </a:prstGeom>
          <a:noFill/>
        </p:spPr>
        <p:txBody>
          <a:bodyPr wrap="none" rtlCol="0">
            <a:spAutoFit/>
          </a:bodyPr>
          <a:lstStyle/>
          <a:p>
            <a:r>
              <a:rPr lang="de-DE" dirty="0" smtClean="0">
                <a:solidFill>
                  <a:schemeClr val="accent1"/>
                </a:solidFill>
              </a:rPr>
              <a:t>begeistern</a:t>
            </a:r>
            <a:endParaRPr lang="de-DE" dirty="0">
              <a:solidFill>
                <a:schemeClr val="accent1"/>
              </a:solidFill>
            </a:endParaRPr>
          </a:p>
        </p:txBody>
      </p:sp>
      <p:sp>
        <p:nvSpPr>
          <p:cNvPr id="21" name="Textfeld 20"/>
          <p:cNvSpPr txBox="1"/>
          <p:nvPr/>
        </p:nvSpPr>
        <p:spPr>
          <a:xfrm>
            <a:off x="8237655" y="5147900"/>
            <a:ext cx="2877711" cy="369332"/>
          </a:xfrm>
          <a:prstGeom prst="rect">
            <a:avLst/>
          </a:prstGeom>
          <a:noFill/>
        </p:spPr>
        <p:txBody>
          <a:bodyPr wrap="none" rtlCol="0">
            <a:spAutoFit/>
          </a:bodyPr>
          <a:lstStyle/>
          <a:p>
            <a:r>
              <a:rPr lang="de-DE" dirty="0" smtClean="0">
                <a:solidFill>
                  <a:schemeClr val="accent1"/>
                </a:solidFill>
              </a:rPr>
              <a:t>Zusammenhänge erklären</a:t>
            </a:r>
            <a:endParaRPr lang="de-DE" dirty="0">
              <a:solidFill>
                <a:schemeClr val="accent1"/>
              </a:solidFill>
            </a:endParaRPr>
          </a:p>
        </p:txBody>
      </p:sp>
      <p:sp>
        <p:nvSpPr>
          <p:cNvPr id="22" name="Textfeld 21"/>
          <p:cNvSpPr txBox="1"/>
          <p:nvPr/>
        </p:nvSpPr>
        <p:spPr>
          <a:xfrm>
            <a:off x="4562777" y="5795972"/>
            <a:ext cx="2467342" cy="369332"/>
          </a:xfrm>
          <a:prstGeom prst="rect">
            <a:avLst/>
          </a:prstGeom>
          <a:noFill/>
        </p:spPr>
        <p:txBody>
          <a:bodyPr wrap="none" rtlCol="0">
            <a:spAutoFit/>
          </a:bodyPr>
          <a:lstStyle/>
          <a:p>
            <a:r>
              <a:rPr lang="de-DE" dirty="0" smtClean="0">
                <a:solidFill>
                  <a:schemeClr val="accent1"/>
                </a:solidFill>
              </a:rPr>
              <a:t>Botschaften vermitteln</a:t>
            </a:r>
            <a:endParaRPr lang="de-DE" dirty="0">
              <a:solidFill>
                <a:schemeClr val="accent1"/>
              </a:solidFill>
            </a:endParaRPr>
          </a:p>
        </p:txBody>
      </p:sp>
      <p:sp>
        <p:nvSpPr>
          <p:cNvPr id="26" name="Textplatzhalter 2"/>
          <p:cNvSpPr>
            <a:spLocks noGrp="1"/>
          </p:cNvSpPr>
          <p:nvPr>
            <p:ph type="body" sz="quarter" idx="4294967295"/>
          </p:nvPr>
        </p:nvSpPr>
        <p:spPr>
          <a:xfrm>
            <a:off x="1391080" y="680646"/>
            <a:ext cx="8449336" cy="386565"/>
          </a:xfrm>
          <a:prstGeom prst="rect">
            <a:avLst/>
          </a:prstGeom>
        </p:spPr>
        <p:txBody>
          <a:bodyPr>
            <a:noAutofit/>
          </a:bodyPr>
          <a:lstStyle/>
          <a:p>
            <a:pPr marL="0" indent="0">
              <a:buNone/>
            </a:pPr>
            <a:r>
              <a:rPr lang="de-DE" dirty="0" smtClean="0">
                <a:solidFill>
                  <a:schemeClr val="accent1"/>
                </a:solidFill>
              </a:rPr>
              <a:t>Welches Hauptziel und welche Nebenziele soll meine Präsentation verfolgen?</a:t>
            </a:r>
            <a:endParaRPr lang="de-DE" dirty="0">
              <a:solidFill>
                <a:schemeClr val="accent1"/>
              </a:solidFill>
            </a:endParaRPr>
          </a:p>
          <a:p>
            <a:pPr marL="0" indent="0">
              <a:buNone/>
            </a:pPr>
            <a:endParaRPr lang="de-DE" dirty="0">
              <a:solidFill>
                <a:schemeClr val="accent1"/>
              </a:solidFill>
            </a:endParaRPr>
          </a:p>
        </p:txBody>
      </p:sp>
      <p:sp>
        <p:nvSpPr>
          <p:cNvPr id="27"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29"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3" name="Grafik 2"/>
          <p:cNvPicPr>
            <a:picLocks noChangeAspect="1"/>
          </p:cNvPicPr>
          <p:nvPr/>
        </p:nvPicPr>
        <p:blipFill rotWithShape="1">
          <a:blip r:embed="rId4" cstate="print">
            <a:extLst>
              <a:ext uri="{28A0092B-C50C-407E-A947-70E740481C1C}">
                <a14:useLocalDpi xmlns:a14="http://schemas.microsoft.com/office/drawing/2010/main" val="0"/>
              </a:ext>
            </a:extLst>
          </a:blip>
          <a:srcRect l="35038" t="30050" r="48425" b="47900"/>
          <a:stretch/>
        </p:blipFill>
        <p:spPr>
          <a:xfrm>
            <a:off x="6816080" y="1684945"/>
            <a:ext cx="1512168" cy="1512168"/>
          </a:xfrm>
          <a:prstGeom prst="rect">
            <a:avLst/>
          </a:prstGeom>
        </p:spPr>
      </p:pic>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l="46850" t="29000" r="31888" b="44750"/>
          <a:stretch/>
        </p:blipFill>
        <p:spPr>
          <a:xfrm>
            <a:off x="8787758" y="3314452"/>
            <a:ext cx="1944216" cy="1800200"/>
          </a:xfrm>
          <a:prstGeom prst="rect">
            <a:avLst/>
          </a:prstGeom>
        </p:spPr>
      </p:pic>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l="36612" t="29000" r="31888" b="38450"/>
          <a:stretch/>
        </p:blipFill>
        <p:spPr>
          <a:xfrm>
            <a:off x="4645312" y="3708031"/>
            <a:ext cx="2520280" cy="1953217"/>
          </a:xfrm>
          <a:prstGeom prst="rect">
            <a:avLst/>
          </a:prstGeom>
        </p:spPr>
      </p:pic>
      <p:pic>
        <p:nvPicPr>
          <p:cNvPr id="7" name="Grafik 6"/>
          <p:cNvPicPr>
            <a:picLocks noChangeAspect="1"/>
          </p:cNvPicPr>
          <p:nvPr/>
        </p:nvPicPr>
        <p:blipFill rotWithShape="1">
          <a:blip r:embed="rId7" cstate="print">
            <a:extLst>
              <a:ext uri="{28A0092B-C50C-407E-A947-70E740481C1C}">
                <a14:useLocalDpi xmlns:a14="http://schemas.microsoft.com/office/drawing/2010/main" val="0"/>
              </a:ext>
            </a:extLst>
          </a:blip>
          <a:srcRect l="39763" t="21651" r="37400" b="41600"/>
          <a:stretch/>
        </p:blipFill>
        <p:spPr>
          <a:xfrm>
            <a:off x="3143672" y="1340768"/>
            <a:ext cx="1789913" cy="2160240"/>
          </a:xfrm>
          <a:prstGeom prst="rect">
            <a:avLst/>
          </a:prstGeom>
        </p:spPr>
      </p:pic>
      <p:pic>
        <p:nvPicPr>
          <p:cNvPr id="9" name="Grafik 8"/>
          <p:cNvPicPr>
            <a:picLocks noChangeAspect="1"/>
          </p:cNvPicPr>
          <p:nvPr/>
        </p:nvPicPr>
        <p:blipFill rotWithShape="1">
          <a:blip r:embed="rId8" cstate="print">
            <a:extLst>
              <a:ext uri="{28A0092B-C50C-407E-A947-70E740481C1C}">
                <a14:useLocalDpi xmlns:a14="http://schemas.microsoft.com/office/drawing/2010/main" val="0"/>
              </a:ext>
            </a:extLst>
          </a:blip>
          <a:srcRect l="38188" t="18500" r="38188" b="20600"/>
          <a:stretch/>
        </p:blipFill>
        <p:spPr>
          <a:xfrm flipH="1">
            <a:off x="1255940" y="2008064"/>
            <a:ext cx="1527692" cy="3005112"/>
          </a:xfrm>
          <a:prstGeom prst="rect">
            <a:avLst/>
          </a:prstGeom>
        </p:spPr>
      </p:pic>
      <p:sp>
        <p:nvSpPr>
          <p:cNvPr id="8" name="Foliennummernplatzhalter 7"/>
          <p:cNvSpPr>
            <a:spLocks noGrp="1"/>
          </p:cNvSpPr>
          <p:nvPr>
            <p:ph type="sldNum" sz="quarter" idx="4"/>
          </p:nvPr>
        </p:nvSpPr>
        <p:spPr/>
        <p:txBody>
          <a:bodyPr/>
          <a:lstStyle/>
          <a:p>
            <a:fld id="{D913B18B-D139-4864-AE91-16ECF2125E47}" type="slidenum">
              <a:rPr lang="de-DE" smtClean="0"/>
              <a:pPr/>
              <a:t>47</a:t>
            </a:fld>
            <a:endParaRPr lang="de-DE" dirty="0"/>
          </a:p>
        </p:txBody>
      </p:sp>
    </p:spTree>
    <p:extLst>
      <p:ext uri="{BB962C8B-B14F-4D97-AF65-F5344CB8AC3E}">
        <p14:creationId xmlns:p14="http://schemas.microsoft.com/office/powerpoint/2010/main" val="30602737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17713" t="22700" r="25588" b="33201"/>
          <a:stretch/>
        </p:blipFill>
        <p:spPr>
          <a:xfrm>
            <a:off x="5447928" y="3140968"/>
            <a:ext cx="4814250" cy="2808312"/>
          </a:xfrm>
          <a:prstGeom prst="rect">
            <a:avLst/>
          </a:prstGeom>
        </p:spPr>
      </p:pic>
      <p:sp>
        <p:nvSpPr>
          <p:cNvPr id="2" name="Inhaltsplatzhalter 1"/>
          <p:cNvSpPr>
            <a:spLocks noGrp="1"/>
          </p:cNvSpPr>
          <p:nvPr>
            <p:ph idx="1"/>
          </p:nvPr>
        </p:nvSpPr>
        <p:spPr>
          <a:xfrm>
            <a:off x="335360" y="1412776"/>
            <a:ext cx="10441160" cy="2808312"/>
          </a:xfrm>
        </p:spPr>
        <p:txBody>
          <a:bodyPr>
            <a:noAutofit/>
          </a:bodyPr>
          <a:lstStyle/>
          <a:p>
            <a:pPr marL="0" indent="0">
              <a:lnSpc>
                <a:spcPct val="150000"/>
              </a:lnSpc>
              <a:spcBef>
                <a:spcPts val="0"/>
              </a:spcBef>
              <a:buNone/>
            </a:pPr>
            <a:endParaRPr lang="de-DE" dirty="0">
              <a:solidFill>
                <a:schemeClr val="tx1"/>
              </a:solidFill>
            </a:endParaRPr>
          </a:p>
          <a:p>
            <a:pPr marL="0" indent="0">
              <a:lnSpc>
                <a:spcPct val="150000"/>
              </a:lnSpc>
              <a:spcBef>
                <a:spcPts val="0"/>
              </a:spcBef>
              <a:buNone/>
            </a:pPr>
            <a:r>
              <a:rPr lang="de-DE" dirty="0">
                <a:solidFill>
                  <a:schemeClr val="tx1"/>
                </a:solidFill>
              </a:rPr>
              <a:t>Statt „</a:t>
            </a:r>
            <a:r>
              <a:rPr lang="de-DE" i="1" dirty="0">
                <a:solidFill>
                  <a:schemeClr val="tx1"/>
                </a:solidFill>
              </a:rPr>
              <a:t>Ich </a:t>
            </a:r>
            <a:r>
              <a:rPr lang="de-DE" dirty="0">
                <a:solidFill>
                  <a:schemeClr val="tx1"/>
                </a:solidFill>
              </a:rPr>
              <a:t>werde Ihnen heute alles </a:t>
            </a:r>
            <a:r>
              <a:rPr lang="de-DE" dirty="0" smtClean="0">
                <a:solidFill>
                  <a:schemeClr val="tx1"/>
                </a:solidFill>
              </a:rPr>
              <a:t>über das Präsentieren erzählen</a:t>
            </a:r>
            <a:r>
              <a:rPr lang="de-DE" dirty="0">
                <a:solidFill>
                  <a:schemeClr val="tx1"/>
                </a:solidFill>
              </a:rPr>
              <a:t>.“</a:t>
            </a:r>
          </a:p>
          <a:p>
            <a:pPr marL="0" indent="0">
              <a:lnSpc>
                <a:spcPct val="150000"/>
              </a:lnSpc>
              <a:spcBef>
                <a:spcPts val="0"/>
              </a:spcBef>
              <a:buNone/>
            </a:pPr>
            <a:r>
              <a:rPr lang="de-DE" dirty="0" smtClean="0">
                <a:solidFill>
                  <a:schemeClr val="tx1"/>
                </a:solidFill>
              </a:rPr>
              <a:t>              „</a:t>
            </a:r>
            <a:r>
              <a:rPr lang="de-DE" dirty="0">
                <a:solidFill>
                  <a:schemeClr val="tx1"/>
                </a:solidFill>
              </a:rPr>
              <a:t>Heute werden </a:t>
            </a:r>
            <a:r>
              <a:rPr lang="de-DE" i="1" dirty="0">
                <a:solidFill>
                  <a:schemeClr val="tx1"/>
                </a:solidFill>
              </a:rPr>
              <a:t>Sie</a:t>
            </a:r>
            <a:r>
              <a:rPr lang="de-DE" dirty="0">
                <a:solidFill>
                  <a:schemeClr val="tx1"/>
                </a:solidFill>
              </a:rPr>
              <a:t> </a:t>
            </a:r>
            <a:r>
              <a:rPr lang="de-DE" dirty="0" smtClean="0">
                <a:solidFill>
                  <a:schemeClr val="tx1"/>
                </a:solidFill>
              </a:rPr>
              <a:t>erfahren</a:t>
            </a:r>
            <a:r>
              <a:rPr lang="de-DE" dirty="0">
                <a:solidFill>
                  <a:schemeClr val="tx1"/>
                </a:solidFill>
              </a:rPr>
              <a:t>, </a:t>
            </a:r>
            <a:r>
              <a:rPr lang="de-DE" dirty="0" smtClean="0">
                <a:solidFill>
                  <a:schemeClr val="tx1"/>
                </a:solidFill>
              </a:rPr>
              <a:t>wie </a:t>
            </a:r>
            <a:r>
              <a:rPr lang="de-DE" i="1" dirty="0">
                <a:solidFill>
                  <a:schemeClr val="tx1"/>
                </a:solidFill>
              </a:rPr>
              <a:t>Sie</a:t>
            </a:r>
            <a:r>
              <a:rPr lang="de-DE" dirty="0">
                <a:solidFill>
                  <a:schemeClr val="tx1"/>
                </a:solidFill>
              </a:rPr>
              <a:t> das nächste Mal erfolgreich präsentieren können</a:t>
            </a:r>
            <a:r>
              <a:rPr lang="de-DE" dirty="0" smtClean="0">
                <a:solidFill>
                  <a:schemeClr val="tx1"/>
                </a:solidFill>
              </a:rPr>
              <a:t>.“</a:t>
            </a:r>
          </a:p>
          <a:p>
            <a:pPr marL="0" indent="0">
              <a:lnSpc>
                <a:spcPct val="150000"/>
              </a:lnSpc>
              <a:spcBef>
                <a:spcPts val="0"/>
              </a:spcBef>
              <a:buNone/>
            </a:pPr>
            <a:endParaRPr lang="de-DE" dirty="0">
              <a:solidFill>
                <a:schemeClr val="tx1"/>
              </a:solidFill>
            </a:endParaRPr>
          </a:p>
          <a:p>
            <a:pPr marL="0" indent="0">
              <a:lnSpc>
                <a:spcPct val="150000"/>
              </a:lnSpc>
              <a:spcBef>
                <a:spcPts val="0"/>
              </a:spcBef>
              <a:buNone/>
            </a:pPr>
            <a:r>
              <a:rPr lang="de-DE" dirty="0" smtClean="0">
                <a:solidFill>
                  <a:schemeClr val="tx1"/>
                </a:solidFill>
              </a:rPr>
              <a:t>Direkte Ansprache:</a:t>
            </a:r>
          </a:p>
          <a:p>
            <a:pPr marL="0" indent="0">
              <a:lnSpc>
                <a:spcPct val="150000"/>
              </a:lnSpc>
              <a:spcBef>
                <a:spcPts val="0"/>
              </a:spcBef>
              <a:buNone/>
            </a:pPr>
            <a:r>
              <a:rPr lang="de-DE" dirty="0" smtClean="0">
                <a:solidFill>
                  <a:schemeClr val="tx1"/>
                </a:solidFill>
              </a:rPr>
              <a:t>„Hier sehen Sie…“</a:t>
            </a:r>
          </a:p>
          <a:p>
            <a:pPr marL="0" indent="0">
              <a:lnSpc>
                <a:spcPct val="150000"/>
              </a:lnSpc>
              <a:spcBef>
                <a:spcPts val="0"/>
              </a:spcBef>
              <a:buNone/>
            </a:pPr>
            <a:r>
              <a:rPr lang="de-DE" dirty="0" smtClean="0">
                <a:solidFill>
                  <a:schemeClr val="tx1"/>
                </a:solidFill>
              </a:rPr>
              <a:t>„Vielleicht kennen Sie…“,</a:t>
            </a:r>
          </a:p>
          <a:p>
            <a:pPr marL="0" indent="0">
              <a:lnSpc>
                <a:spcPct val="150000"/>
              </a:lnSpc>
              <a:spcBef>
                <a:spcPts val="0"/>
              </a:spcBef>
              <a:buNone/>
            </a:pPr>
            <a:r>
              <a:rPr lang="de-DE" dirty="0" smtClean="0">
                <a:solidFill>
                  <a:schemeClr val="tx1"/>
                </a:solidFill>
              </a:rPr>
              <a:t>„Können Sie sich noch erinnern…“</a:t>
            </a:r>
            <a:endParaRPr lang="de-DE" dirty="0">
              <a:solidFill>
                <a:schemeClr val="tx1"/>
              </a:solidFill>
            </a:endParaRPr>
          </a:p>
        </p:txBody>
      </p:sp>
      <p:pic>
        <p:nvPicPr>
          <p:cNvPr id="11" name="Grafik 10"/>
          <p:cNvPicPr>
            <a:picLocks noChangeAspect="1"/>
          </p:cNvPicPr>
          <p:nvPr/>
        </p:nvPicPr>
        <p:blipFill rotWithShape="1">
          <a:blip r:embed="rId4"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4"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Die Zielgruppe direkt ansprechen</a:t>
            </a:r>
            <a:endParaRPr lang="de-DE" dirty="0">
              <a:solidFill>
                <a:schemeClr val="accent1"/>
              </a:solidFill>
            </a:endParaRPr>
          </a:p>
        </p:txBody>
      </p:sp>
      <p:sp>
        <p:nvSpPr>
          <p:cNvPr id="15"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6"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3" name="Grafik 2"/>
          <p:cNvPicPr>
            <a:picLocks noChangeAspect="1"/>
          </p:cNvPicPr>
          <p:nvPr/>
        </p:nvPicPr>
        <p:blipFill rotWithShape="1">
          <a:blip r:embed="rId5" cstate="print">
            <a:extLst>
              <a:ext uri="{28A0092B-C50C-407E-A947-70E740481C1C}">
                <a14:useLocalDpi xmlns:a14="http://schemas.microsoft.com/office/drawing/2010/main" val="0"/>
              </a:ext>
            </a:extLst>
          </a:blip>
          <a:srcRect l="51575" t="47900" r="38188" b="44750"/>
          <a:stretch/>
        </p:blipFill>
        <p:spPr>
          <a:xfrm>
            <a:off x="501254" y="2312876"/>
            <a:ext cx="720487" cy="387955"/>
          </a:xfrm>
          <a:prstGeom prst="rect">
            <a:avLst/>
          </a:prstGeom>
        </p:spPr>
      </p:pic>
      <p:sp>
        <p:nvSpPr>
          <p:cNvPr id="4" name="Foliennummernplatzhalter 3"/>
          <p:cNvSpPr>
            <a:spLocks noGrp="1"/>
          </p:cNvSpPr>
          <p:nvPr>
            <p:ph type="sldNum" sz="quarter" idx="4"/>
          </p:nvPr>
        </p:nvSpPr>
        <p:spPr/>
        <p:txBody>
          <a:bodyPr/>
          <a:lstStyle/>
          <a:p>
            <a:fld id="{D913B18B-D139-4864-AE91-16ECF2125E47}" type="slidenum">
              <a:rPr lang="de-DE" smtClean="0"/>
              <a:pPr/>
              <a:t>48</a:t>
            </a:fld>
            <a:endParaRPr lang="de-DE" dirty="0"/>
          </a:p>
        </p:txBody>
      </p:sp>
    </p:spTree>
    <p:extLst>
      <p:ext uri="{BB962C8B-B14F-4D97-AF65-F5344CB8AC3E}">
        <p14:creationId xmlns:p14="http://schemas.microsoft.com/office/powerpoint/2010/main" val="2868193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30313" t="29000" r="48425" b="31100"/>
          <a:stretch/>
        </p:blipFill>
        <p:spPr>
          <a:xfrm>
            <a:off x="9120336" y="2204864"/>
            <a:ext cx="2160240" cy="3040338"/>
          </a:xfrm>
          <a:prstGeom prst="rect">
            <a:avLst/>
          </a:prstGeom>
        </p:spPr>
      </p:pic>
      <p:sp>
        <p:nvSpPr>
          <p:cNvPr id="2" name="Inhaltsplatzhalter 1"/>
          <p:cNvSpPr>
            <a:spLocks noGrp="1"/>
          </p:cNvSpPr>
          <p:nvPr>
            <p:ph idx="1"/>
          </p:nvPr>
        </p:nvSpPr>
        <p:spPr>
          <a:xfrm>
            <a:off x="348061" y="1497485"/>
            <a:ext cx="8124204" cy="5184575"/>
          </a:xfrm>
        </p:spPr>
        <p:txBody>
          <a:bodyPr>
            <a:noAutofit/>
          </a:bodyPr>
          <a:lstStyle/>
          <a:p>
            <a:pPr>
              <a:spcBef>
                <a:spcPts val="1200"/>
              </a:spcBef>
              <a:buClr>
                <a:srgbClr val="97C01E"/>
              </a:buClr>
              <a:buSzPct val="180000"/>
              <a:buBlip>
                <a:blip r:embed="rId4"/>
              </a:buBlip>
            </a:pPr>
            <a:r>
              <a:rPr lang="de-DE" dirty="0">
                <a:solidFill>
                  <a:schemeClr val="tx1"/>
                </a:solidFill>
              </a:rPr>
              <a:t>energisch starten</a:t>
            </a:r>
          </a:p>
          <a:p>
            <a:pPr>
              <a:spcBef>
                <a:spcPts val="1200"/>
              </a:spcBef>
              <a:buClr>
                <a:srgbClr val="97C01E"/>
              </a:buClr>
              <a:buSzPct val="180000"/>
              <a:buBlip>
                <a:blip r:embed="rId4"/>
              </a:buBlip>
            </a:pPr>
            <a:r>
              <a:rPr lang="de-DE" dirty="0">
                <a:solidFill>
                  <a:schemeClr val="tx1"/>
                </a:solidFill>
              </a:rPr>
              <a:t>freundliche Begrüßung des Publikums</a:t>
            </a:r>
          </a:p>
          <a:p>
            <a:pPr>
              <a:spcBef>
                <a:spcPts val="1200"/>
              </a:spcBef>
              <a:buClr>
                <a:srgbClr val="97C01E"/>
              </a:buClr>
              <a:buSzPct val="180000"/>
              <a:buBlip>
                <a:blip r:embed="rId4"/>
              </a:buBlip>
            </a:pPr>
            <a:r>
              <a:rPr lang="de-DE" dirty="0">
                <a:solidFill>
                  <a:schemeClr val="tx1"/>
                </a:solidFill>
              </a:rPr>
              <a:t>Vorstellung der eigenen Person und der Einrichtung, die man </a:t>
            </a:r>
            <a:r>
              <a:rPr lang="de-DE" dirty="0" smtClean="0">
                <a:solidFill>
                  <a:schemeClr val="tx1"/>
                </a:solidFill>
              </a:rPr>
              <a:t>repräsentiert</a:t>
            </a:r>
            <a:endParaRPr lang="de-DE" dirty="0">
              <a:solidFill>
                <a:schemeClr val="tx1"/>
              </a:solidFill>
            </a:endParaRPr>
          </a:p>
          <a:p>
            <a:pPr>
              <a:spcBef>
                <a:spcPts val="1200"/>
              </a:spcBef>
              <a:buClr>
                <a:srgbClr val="97C01E"/>
              </a:buClr>
              <a:buSzPct val="180000"/>
              <a:buBlip>
                <a:blip r:embed="rId4"/>
              </a:buBlip>
            </a:pPr>
            <a:r>
              <a:rPr lang="de-DE" dirty="0">
                <a:solidFill>
                  <a:schemeClr val="tx1"/>
                </a:solidFill>
              </a:rPr>
              <a:t>Nutzen der Präsentation für den Zuhörer aufzeigen</a:t>
            </a:r>
          </a:p>
          <a:p>
            <a:pPr>
              <a:spcBef>
                <a:spcPts val="1200"/>
              </a:spcBef>
              <a:buClr>
                <a:srgbClr val="97C01E"/>
              </a:buClr>
              <a:buSzPct val="180000"/>
              <a:buBlip>
                <a:blip r:embed="rId4"/>
              </a:buBlip>
            </a:pPr>
            <a:r>
              <a:rPr lang="de-DE" dirty="0">
                <a:solidFill>
                  <a:schemeClr val="tx1"/>
                </a:solidFill>
              </a:rPr>
              <a:t>Vorgehensweise bei Fragen klären</a:t>
            </a:r>
          </a:p>
          <a:p>
            <a:pPr marL="0" indent="0">
              <a:spcBef>
                <a:spcPts val="1200"/>
              </a:spcBef>
              <a:buClr>
                <a:srgbClr val="97C01E"/>
              </a:buClr>
              <a:buNone/>
            </a:pPr>
            <a:endParaRPr lang="de-DE" sz="1100" b="1" dirty="0" smtClean="0">
              <a:solidFill>
                <a:schemeClr val="tx1"/>
              </a:solidFill>
            </a:endParaRPr>
          </a:p>
          <a:p>
            <a:pPr marL="0" indent="0">
              <a:spcBef>
                <a:spcPts val="1200"/>
              </a:spcBef>
              <a:buClr>
                <a:srgbClr val="97C01E"/>
              </a:buClr>
              <a:buNone/>
            </a:pPr>
            <a:r>
              <a:rPr lang="de-DE" b="1" dirty="0" smtClean="0">
                <a:solidFill>
                  <a:schemeClr val="tx1"/>
                </a:solidFill>
              </a:rPr>
              <a:t>Aufmerksamkeit </a:t>
            </a:r>
            <a:r>
              <a:rPr lang="de-DE" b="1" dirty="0">
                <a:solidFill>
                  <a:schemeClr val="tx1"/>
                </a:solidFill>
              </a:rPr>
              <a:t>schaffen</a:t>
            </a:r>
            <a:r>
              <a:rPr lang="de-DE" dirty="0">
                <a:solidFill>
                  <a:schemeClr val="tx1"/>
                </a:solidFill>
              </a:rPr>
              <a:t>: </a:t>
            </a:r>
          </a:p>
          <a:p>
            <a:pPr lvl="1">
              <a:spcBef>
                <a:spcPts val="1200"/>
              </a:spcBef>
              <a:buClr>
                <a:srgbClr val="97C01E"/>
              </a:buClr>
            </a:pPr>
            <a:r>
              <a:rPr lang="de-DE" sz="1800" dirty="0">
                <a:solidFill>
                  <a:schemeClr val="tx1"/>
                </a:solidFill>
              </a:rPr>
              <a:t>Aufhänger, um </a:t>
            </a:r>
            <a:r>
              <a:rPr lang="de-DE" sz="1800" dirty="0" smtClean="0">
                <a:solidFill>
                  <a:schemeClr val="tx1"/>
                </a:solidFill>
              </a:rPr>
              <a:t>das Thema </a:t>
            </a:r>
            <a:r>
              <a:rPr lang="de-DE" sz="1800" dirty="0">
                <a:solidFill>
                  <a:schemeClr val="tx1"/>
                </a:solidFill>
              </a:rPr>
              <a:t>mit dem Vorwissen des Publikums zu verknüpfen</a:t>
            </a:r>
          </a:p>
          <a:p>
            <a:pPr lvl="1">
              <a:spcBef>
                <a:spcPts val="1200"/>
              </a:spcBef>
              <a:buClr>
                <a:srgbClr val="97C01E"/>
              </a:buClr>
            </a:pPr>
            <a:r>
              <a:rPr lang="de-DE" sz="1800" dirty="0">
                <a:solidFill>
                  <a:schemeClr val="tx1"/>
                </a:solidFill>
              </a:rPr>
              <a:t>Fokus auf die Motivation/das Ziel des Vortrags lenken</a:t>
            </a:r>
          </a:p>
          <a:p>
            <a:pPr lvl="1">
              <a:spcBef>
                <a:spcPts val="1200"/>
              </a:spcBef>
              <a:buClr>
                <a:srgbClr val="97C01E"/>
              </a:buClr>
            </a:pPr>
            <a:r>
              <a:rPr lang="de-DE" sz="1800" dirty="0">
                <a:solidFill>
                  <a:schemeClr val="tx1"/>
                </a:solidFill>
              </a:rPr>
              <a:t>g</a:t>
            </a:r>
            <a:r>
              <a:rPr lang="de-DE" sz="1800" dirty="0" smtClean="0">
                <a:solidFill>
                  <a:schemeClr val="tx1"/>
                </a:solidFill>
              </a:rPr>
              <a:t>gf</a:t>
            </a:r>
            <a:r>
              <a:rPr lang="de-DE" sz="1800" dirty="0">
                <a:solidFill>
                  <a:schemeClr val="tx1"/>
                </a:solidFill>
              </a:rPr>
              <a:t>. Bezug zum Vorredner </a:t>
            </a:r>
            <a:r>
              <a:rPr lang="de-DE" sz="1800" dirty="0" smtClean="0">
                <a:solidFill>
                  <a:schemeClr val="tx1"/>
                </a:solidFill>
              </a:rPr>
              <a:t>nehmen</a:t>
            </a:r>
            <a:endParaRPr lang="de-DE" sz="1800" dirty="0">
              <a:solidFill>
                <a:schemeClr val="tx1"/>
              </a:solidFill>
            </a:endParaRPr>
          </a:p>
        </p:txBody>
      </p:sp>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Der Anfang ist die Hälfte des Ganzen</a:t>
            </a: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4" name="Foliennummernplatzhalter 3"/>
          <p:cNvSpPr>
            <a:spLocks noGrp="1"/>
          </p:cNvSpPr>
          <p:nvPr>
            <p:ph type="sldNum" sz="quarter" idx="4"/>
          </p:nvPr>
        </p:nvSpPr>
        <p:spPr/>
        <p:txBody>
          <a:bodyPr/>
          <a:lstStyle/>
          <a:p>
            <a:fld id="{D913B18B-D139-4864-AE91-16ECF2125E47}" type="slidenum">
              <a:rPr lang="de-DE" smtClean="0"/>
              <a:pPr/>
              <a:t>49</a:t>
            </a:fld>
            <a:endParaRPr lang="de-DE" dirty="0"/>
          </a:p>
        </p:txBody>
      </p:sp>
    </p:spTree>
    <p:extLst>
      <p:ext uri="{BB962C8B-B14F-4D97-AF65-F5344CB8AC3E}">
        <p14:creationId xmlns:p14="http://schemas.microsoft.com/office/powerpoint/2010/main" val="3299474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p:cNvPicPr>
            <a:picLocks noChangeAspect="1"/>
          </p:cNvPicPr>
          <p:nvPr/>
        </p:nvPicPr>
        <p:blipFill rotWithShape="1">
          <a:blip r:embed="rId3" cstate="print">
            <a:extLst>
              <a:ext uri="{28A0092B-C50C-407E-A947-70E740481C1C}">
                <a14:useLocalDpi xmlns:a14="http://schemas.microsoft.com/office/drawing/2010/main" val="0"/>
              </a:ext>
            </a:extLst>
          </a:blip>
          <a:srcRect l="7476" t="30050" r="20862" b="9051"/>
          <a:stretch/>
        </p:blipFill>
        <p:spPr>
          <a:xfrm rot="21049934">
            <a:off x="5460898" y="4204444"/>
            <a:ext cx="2952328" cy="1881703"/>
          </a:xfrm>
          <a:prstGeom prst="rect">
            <a:avLst/>
          </a:prstGeom>
        </p:spPr>
      </p:pic>
      <p:sp>
        <p:nvSpPr>
          <p:cNvPr id="2" name="Inhaltsplatzhalter 1"/>
          <p:cNvSpPr>
            <a:spLocks noGrp="1"/>
          </p:cNvSpPr>
          <p:nvPr>
            <p:ph idx="1"/>
          </p:nvPr>
        </p:nvSpPr>
        <p:spPr/>
        <p:txBody>
          <a:bodyPr>
            <a:normAutofit/>
          </a:bodyPr>
          <a:lstStyle/>
          <a:p>
            <a:pPr>
              <a:buClr>
                <a:srgbClr val="97C01E"/>
              </a:buClr>
            </a:pPr>
            <a:endParaRPr lang="de-DE" dirty="0" smtClean="0">
              <a:solidFill>
                <a:schemeClr val="tx1"/>
              </a:solidFill>
            </a:endParaRPr>
          </a:p>
          <a:p>
            <a:pPr marL="0" indent="0">
              <a:buClr>
                <a:srgbClr val="97C01E"/>
              </a:buClr>
              <a:buNone/>
            </a:pPr>
            <a:r>
              <a:rPr lang="de-DE" dirty="0" smtClean="0">
                <a:solidFill>
                  <a:schemeClr val="tx1"/>
                </a:solidFill>
              </a:rPr>
              <a:t>Heute Nachmittag können Sie…</a:t>
            </a:r>
          </a:p>
          <a:p>
            <a:pPr marL="0" indent="0">
              <a:buClr>
                <a:srgbClr val="97C01E"/>
              </a:buClr>
              <a:buNone/>
            </a:pPr>
            <a:endParaRPr lang="de-DE" dirty="0">
              <a:solidFill>
                <a:schemeClr val="tx1"/>
              </a:solidFill>
            </a:endParaRPr>
          </a:p>
          <a:p>
            <a:pPr marL="0" indent="0">
              <a:buClr>
                <a:srgbClr val="97C01E"/>
              </a:buClr>
              <a:buNone/>
            </a:pPr>
            <a:r>
              <a:rPr lang="de-DE" dirty="0" smtClean="0">
                <a:solidFill>
                  <a:schemeClr val="tx1"/>
                </a:solidFill>
              </a:rPr>
              <a:t>	Ihre Zielgruppen analysieren und richtig ansprechen,</a:t>
            </a:r>
          </a:p>
          <a:p>
            <a:pPr marL="0" indent="0">
              <a:buClr>
                <a:srgbClr val="97C01E"/>
              </a:buClr>
              <a:buNone/>
            </a:pPr>
            <a:endParaRPr lang="de-DE" dirty="0">
              <a:solidFill>
                <a:schemeClr val="tx1"/>
              </a:solidFill>
            </a:endParaRPr>
          </a:p>
          <a:p>
            <a:pPr marL="0" indent="0">
              <a:buClr>
                <a:srgbClr val="97C01E"/>
              </a:buClr>
              <a:buNone/>
            </a:pPr>
            <a:r>
              <a:rPr lang="de-DE" dirty="0">
                <a:solidFill>
                  <a:schemeClr val="tx1"/>
                </a:solidFill>
              </a:rPr>
              <a:t>	</a:t>
            </a:r>
            <a:r>
              <a:rPr lang="de-DE" dirty="0" smtClean="0">
                <a:solidFill>
                  <a:schemeClr val="tx1"/>
                </a:solidFill>
              </a:rPr>
              <a:t>Ihre Präsentation/Ihr Schriftstück systematisch planen,</a:t>
            </a:r>
          </a:p>
          <a:p>
            <a:pPr marL="0" indent="0">
              <a:buClr>
                <a:srgbClr val="97C01E"/>
              </a:buClr>
              <a:buNone/>
            </a:pPr>
            <a:endParaRPr lang="de-DE" dirty="0" smtClean="0">
              <a:solidFill>
                <a:schemeClr val="tx1"/>
              </a:solidFill>
            </a:endParaRPr>
          </a:p>
          <a:p>
            <a:pPr marL="0" indent="0">
              <a:buClr>
                <a:srgbClr val="97C01E"/>
              </a:buClr>
              <a:buNone/>
            </a:pPr>
            <a:r>
              <a:rPr lang="de-DE" dirty="0" smtClean="0">
                <a:solidFill>
                  <a:schemeClr val="tx1"/>
                </a:solidFill>
              </a:rPr>
              <a:t>	viele Tipps und Tricks rund ums Schreiben und Präsentieren mitnehmen,</a:t>
            </a:r>
          </a:p>
          <a:p>
            <a:pPr marL="0" indent="0">
              <a:buClr>
                <a:srgbClr val="97C01E"/>
              </a:buClr>
              <a:buNone/>
            </a:pPr>
            <a:endParaRPr lang="de-DE" dirty="0">
              <a:solidFill>
                <a:schemeClr val="tx1"/>
              </a:solidFill>
            </a:endParaRPr>
          </a:p>
          <a:p>
            <a:pPr marL="0" indent="0">
              <a:buClr>
                <a:srgbClr val="97C01E"/>
              </a:buClr>
              <a:buNone/>
            </a:pPr>
            <a:r>
              <a:rPr lang="de-DE" dirty="0" smtClean="0">
                <a:solidFill>
                  <a:schemeClr val="tx1"/>
                </a:solidFill>
              </a:rPr>
              <a:t>	Ihren Auftritt zielgerichteter durchführen.</a:t>
            </a:r>
          </a:p>
          <a:p>
            <a:pPr marL="0" indent="0">
              <a:buClr>
                <a:srgbClr val="97C01E"/>
              </a:buClr>
              <a:buNone/>
            </a:pPr>
            <a:endParaRPr lang="de-DE" dirty="0" smtClean="0">
              <a:solidFill>
                <a:schemeClr val="tx1"/>
              </a:solidFill>
            </a:endParaRPr>
          </a:p>
          <a:p>
            <a:pPr marL="0" indent="0">
              <a:buClr>
                <a:srgbClr val="97C01E"/>
              </a:buClr>
              <a:buNone/>
            </a:pPr>
            <a:r>
              <a:rPr lang="de-DE" dirty="0" smtClean="0">
                <a:solidFill>
                  <a:schemeClr val="tx1"/>
                </a:solidFill>
              </a:rPr>
              <a:t>	</a:t>
            </a:r>
            <a:endParaRPr lang="de-DE" dirty="0">
              <a:solidFill>
                <a:schemeClr val="tx1"/>
              </a:solidFill>
            </a:endParaRPr>
          </a:p>
          <a:p>
            <a:pPr>
              <a:buClr>
                <a:srgbClr val="97C01E"/>
              </a:buClr>
            </a:pPr>
            <a:endParaRPr lang="de-DE" dirty="0" smtClean="0">
              <a:solidFill>
                <a:schemeClr val="tx1"/>
              </a:solidFill>
            </a:endParaRPr>
          </a:p>
          <a:p>
            <a:pPr marL="0" indent="0">
              <a:buClrTx/>
              <a:buNone/>
            </a:pPr>
            <a:endParaRPr lang="de-DE" dirty="0"/>
          </a:p>
        </p:txBody>
      </p:sp>
      <p:sp>
        <p:nvSpPr>
          <p:cNvPr id="10"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Lernziele des Workshops</a:t>
            </a:r>
            <a:endParaRPr lang="de-DE" dirty="0">
              <a:solidFill>
                <a:schemeClr val="accent1"/>
              </a:solidFill>
            </a:endParaRPr>
          </a:p>
        </p:txBody>
      </p:sp>
      <p:sp>
        <p:nvSpPr>
          <p:cNvPr id="11"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a:solidFill>
                  <a:schemeClr val="tx1"/>
                </a:solidFill>
              </a:rPr>
              <a:t>EINLEITUNG ZUM WORKSHOP</a:t>
            </a:r>
            <a:endParaRPr lang="de-DE" dirty="0"/>
          </a:p>
        </p:txBody>
      </p:sp>
      <p:pic>
        <p:nvPicPr>
          <p:cNvPr id="12" name="Grafik 11"/>
          <p:cNvPicPr>
            <a:picLocks noChangeAspect="1"/>
          </p:cNvPicPr>
          <p:nvPr/>
        </p:nvPicPr>
        <p:blipFill rotWithShape="1">
          <a:blip r:embed="rId4" cstate="print">
            <a:extLst>
              <a:ext uri="{28A0092B-C50C-407E-A947-70E740481C1C}">
                <a14:useLocalDpi xmlns:a14="http://schemas.microsoft.com/office/drawing/2010/main" val="0"/>
              </a:ext>
            </a:extLst>
          </a:blip>
          <a:srcRect l="35038" t="39500" r="37400" b="38450"/>
          <a:stretch/>
        </p:blipFill>
        <p:spPr>
          <a:xfrm>
            <a:off x="119336" y="356956"/>
            <a:ext cx="1119445" cy="671667"/>
          </a:xfrm>
          <a:prstGeom prst="rect">
            <a:avLst/>
          </a:prstGeom>
        </p:spPr>
      </p:pic>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14" name="Grafik 13"/>
          <p:cNvPicPr>
            <a:picLocks noChangeAspect="1"/>
          </p:cNvPicPr>
          <p:nvPr/>
        </p:nvPicPr>
        <p:blipFill rotWithShape="1">
          <a:blip r:embed="rId5" cstate="print">
            <a:extLst>
              <a:ext uri="{28A0092B-C50C-407E-A947-70E740481C1C}">
                <a14:useLocalDpi xmlns:a14="http://schemas.microsoft.com/office/drawing/2010/main" val="0"/>
              </a:ext>
            </a:extLst>
          </a:blip>
          <a:srcRect l="57087" t="31100" r="22438" b="27950"/>
          <a:stretch/>
        </p:blipFill>
        <p:spPr>
          <a:xfrm>
            <a:off x="9192344" y="2667364"/>
            <a:ext cx="1944615" cy="2916922"/>
          </a:xfrm>
          <a:prstGeom prst="rect">
            <a:avLst/>
          </a:prstGeom>
        </p:spPr>
      </p:pic>
      <p:pic>
        <p:nvPicPr>
          <p:cNvPr id="4" name="Grafik 3"/>
          <p:cNvPicPr>
            <a:picLocks noChangeAspect="1"/>
          </p:cNvPicPr>
          <p:nvPr/>
        </p:nvPicPr>
        <p:blipFill rotWithShape="1">
          <a:blip r:embed="rId6" cstate="print">
            <a:extLst>
              <a:ext uri="{28A0092B-C50C-407E-A947-70E740481C1C}">
                <a14:useLocalDpi xmlns:a14="http://schemas.microsoft.com/office/drawing/2010/main" val="0"/>
              </a:ext>
            </a:extLst>
          </a:blip>
          <a:srcRect l="27600" t="46850" r="58400" b="42650"/>
          <a:stretch/>
        </p:blipFill>
        <p:spPr>
          <a:xfrm>
            <a:off x="263352" y="2082311"/>
            <a:ext cx="585053" cy="585053"/>
          </a:xfrm>
          <a:prstGeom prst="rect">
            <a:avLst/>
          </a:prstGeom>
        </p:spPr>
      </p:pic>
      <p:pic>
        <p:nvPicPr>
          <p:cNvPr id="20" name="Grafik 19"/>
          <p:cNvPicPr>
            <a:picLocks noChangeAspect="1"/>
          </p:cNvPicPr>
          <p:nvPr/>
        </p:nvPicPr>
        <p:blipFill rotWithShape="1">
          <a:blip r:embed="rId6" cstate="print">
            <a:extLst>
              <a:ext uri="{28A0092B-C50C-407E-A947-70E740481C1C}">
                <a14:useLocalDpi xmlns:a14="http://schemas.microsoft.com/office/drawing/2010/main" val="0"/>
              </a:ext>
            </a:extLst>
          </a:blip>
          <a:srcRect l="27600" t="46850" r="58400" b="42650"/>
          <a:stretch/>
        </p:blipFill>
        <p:spPr>
          <a:xfrm>
            <a:off x="262670" y="2845605"/>
            <a:ext cx="585053" cy="585053"/>
          </a:xfrm>
          <a:prstGeom prst="rect">
            <a:avLst/>
          </a:prstGeom>
        </p:spPr>
      </p:pic>
      <p:pic>
        <p:nvPicPr>
          <p:cNvPr id="21" name="Grafik 20"/>
          <p:cNvPicPr>
            <a:picLocks noChangeAspect="1"/>
          </p:cNvPicPr>
          <p:nvPr/>
        </p:nvPicPr>
        <p:blipFill rotWithShape="1">
          <a:blip r:embed="rId6" cstate="print">
            <a:extLst>
              <a:ext uri="{28A0092B-C50C-407E-A947-70E740481C1C}">
                <a14:useLocalDpi xmlns:a14="http://schemas.microsoft.com/office/drawing/2010/main" val="0"/>
              </a:ext>
            </a:extLst>
          </a:blip>
          <a:srcRect l="27600" t="46850" r="58400" b="42650"/>
          <a:stretch/>
        </p:blipFill>
        <p:spPr>
          <a:xfrm>
            <a:off x="262671" y="3583143"/>
            <a:ext cx="585053" cy="585053"/>
          </a:xfrm>
          <a:prstGeom prst="rect">
            <a:avLst/>
          </a:prstGeom>
        </p:spPr>
      </p:pic>
      <p:pic>
        <p:nvPicPr>
          <p:cNvPr id="22" name="Grafik 21"/>
          <p:cNvPicPr>
            <a:picLocks noChangeAspect="1"/>
          </p:cNvPicPr>
          <p:nvPr/>
        </p:nvPicPr>
        <p:blipFill rotWithShape="1">
          <a:blip r:embed="rId6" cstate="print">
            <a:extLst>
              <a:ext uri="{28A0092B-C50C-407E-A947-70E740481C1C}">
                <a14:useLocalDpi xmlns:a14="http://schemas.microsoft.com/office/drawing/2010/main" val="0"/>
              </a:ext>
            </a:extLst>
          </a:blip>
          <a:srcRect l="27600" t="46850" r="58400" b="42650"/>
          <a:stretch/>
        </p:blipFill>
        <p:spPr>
          <a:xfrm>
            <a:off x="267906" y="4295151"/>
            <a:ext cx="585053" cy="585053"/>
          </a:xfrm>
          <a:prstGeom prst="rect">
            <a:avLst/>
          </a:prstGeom>
        </p:spPr>
      </p:pic>
      <p:sp>
        <p:nvSpPr>
          <p:cNvPr id="3" name="Foliennummernplatzhalter 2"/>
          <p:cNvSpPr>
            <a:spLocks noGrp="1"/>
          </p:cNvSpPr>
          <p:nvPr>
            <p:ph type="sldNum" sz="quarter" idx="4"/>
          </p:nvPr>
        </p:nvSpPr>
        <p:spPr/>
        <p:txBody>
          <a:bodyPr/>
          <a:lstStyle/>
          <a:p>
            <a:fld id="{D913B18B-D139-4864-AE91-16ECF2125E47}" type="slidenum">
              <a:rPr lang="de-DE" smtClean="0"/>
              <a:pPr/>
              <a:t>5</a:t>
            </a:fld>
            <a:endParaRPr lang="de-DE" dirty="0"/>
          </a:p>
        </p:txBody>
      </p:sp>
    </p:spTree>
    <p:extLst>
      <p:ext uri="{BB962C8B-B14F-4D97-AF65-F5344CB8AC3E}">
        <p14:creationId xmlns:p14="http://schemas.microsoft.com/office/powerpoint/2010/main" val="26971569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863419" y="1988840"/>
            <a:ext cx="9913101" cy="2880319"/>
          </a:xfrm>
        </p:spPr>
        <p:txBody>
          <a:bodyPr/>
          <a:lstStyle/>
          <a:p>
            <a:pPr>
              <a:spcBef>
                <a:spcPts val="1200"/>
              </a:spcBef>
              <a:buClr>
                <a:srgbClr val="97C01E"/>
              </a:buClr>
              <a:buSzPct val="150000"/>
              <a:buBlip>
                <a:blip r:embed="rId3"/>
              </a:buBlip>
            </a:pPr>
            <a:r>
              <a:rPr lang="de-DE" dirty="0">
                <a:solidFill>
                  <a:schemeClr val="tx1"/>
                </a:solidFill>
              </a:rPr>
              <a:t>Überleitungen schaffen, die dem Publikum helfen logisch nachzuvollziehen</a:t>
            </a:r>
          </a:p>
          <a:p>
            <a:pPr>
              <a:spcBef>
                <a:spcPts val="1200"/>
              </a:spcBef>
              <a:buClr>
                <a:srgbClr val="97C01E"/>
              </a:buClr>
              <a:buSzPct val="150000"/>
              <a:buBlip>
                <a:blip r:embed="rId3"/>
              </a:buBlip>
            </a:pPr>
            <a:r>
              <a:rPr lang="de-DE" dirty="0" smtClean="0">
                <a:solidFill>
                  <a:schemeClr val="tx1"/>
                </a:solidFill>
              </a:rPr>
              <a:t>einfache </a:t>
            </a:r>
            <a:r>
              <a:rPr lang="de-DE" dirty="0">
                <a:solidFill>
                  <a:schemeClr val="tx1"/>
                </a:solidFill>
              </a:rPr>
              <a:t>und klar nachvollziehbare Gedankenstruktur wählen</a:t>
            </a:r>
          </a:p>
          <a:p>
            <a:pPr>
              <a:spcBef>
                <a:spcPts val="1200"/>
              </a:spcBef>
              <a:buClr>
                <a:srgbClr val="97C01E"/>
              </a:buClr>
              <a:buSzPct val="150000"/>
              <a:buBlip>
                <a:blip r:embed="rId3"/>
              </a:buBlip>
            </a:pPr>
            <a:r>
              <a:rPr lang="de-DE" dirty="0" smtClean="0">
                <a:solidFill>
                  <a:schemeClr val="tx1"/>
                </a:solidFill>
              </a:rPr>
              <a:t>die </a:t>
            </a:r>
            <a:r>
              <a:rPr lang="de-DE" dirty="0">
                <a:solidFill>
                  <a:schemeClr val="tx1"/>
                </a:solidFill>
              </a:rPr>
              <a:t>stärksten Argumente zu Anfang und zum Schluss</a:t>
            </a:r>
          </a:p>
          <a:p>
            <a:pPr>
              <a:spcBef>
                <a:spcPts val="1200"/>
              </a:spcBef>
              <a:buClr>
                <a:srgbClr val="97C01E"/>
              </a:buClr>
              <a:buSzPct val="150000"/>
              <a:buBlip>
                <a:blip r:embed="rId3"/>
              </a:buBlip>
            </a:pPr>
            <a:r>
              <a:rPr lang="de-DE" dirty="0">
                <a:solidFill>
                  <a:schemeClr val="tx1"/>
                </a:solidFill>
              </a:rPr>
              <a:t>logische chronologische Folge der </a:t>
            </a:r>
            <a:r>
              <a:rPr lang="de-DE" dirty="0" smtClean="0">
                <a:solidFill>
                  <a:schemeClr val="tx1"/>
                </a:solidFill>
              </a:rPr>
              <a:t>Aussagen</a:t>
            </a:r>
            <a:endParaRPr lang="de-DE" dirty="0">
              <a:solidFill>
                <a:schemeClr val="tx1"/>
              </a:solidFill>
            </a:endParaRPr>
          </a:p>
        </p:txBody>
      </p:sp>
      <p:pic>
        <p:nvPicPr>
          <p:cNvPr id="10" name="Grafik 9"/>
          <p:cNvPicPr>
            <a:picLocks noChangeAspect="1"/>
          </p:cNvPicPr>
          <p:nvPr/>
        </p:nvPicPr>
        <p:blipFill rotWithShape="1">
          <a:blip r:embed="rId4"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Das Kernstück der Präsentation</a:t>
            </a:r>
            <a:endParaRPr lang="de-DE" dirty="0">
              <a:solidFill>
                <a:schemeClr val="accent1"/>
              </a:solidFill>
            </a:endParaRP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50</a:t>
            </a:fld>
            <a:endParaRPr lang="de-DE" dirty="0"/>
          </a:p>
        </p:txBody>
      </p:sp>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l="32676" t="36350" r="30313" b="40550"/>
          <a:stretch/>
        </p:blipFill>
        <p:spPr>
          <a:xfrm>
            <a:off x="6744072" y="3779184"/>
            <a:ext cx="2919784" cy="1366707"/>
          </a:xfrm>
          <a:prstGeom prst="rect">
            <a:avLst/>
          </a:prstGeom>
        </p:spPr>
      </p:pic>
      <p:pic>
        <p:nvPicPr>
          <p:cNvPr id="5" name="Grafik 4"/>
          <p:cNvPicPr>
            <a:picLocks noChangeAspect="1"/>
          </p:cNvPicPr>
          <p:nvPr/>
        </p:nvPicPr>
        <p:blipFill rotWithShape="1">
          <a:blip r:embed="rId6" cstate="print">
            <a:extLst>
              <a:ext uri="{28A0092B-C50C-407E-A947-70E740481C1C}">
                <a14:useLocalDpi xmlns:a14="http://schemas.microsoft.com/office/drawing/2010/main" val="0"/>
              </a:ext>
            </a:extLst>
          </a:blip>
          <a:srcRect l="22000" t="27951" r="40200" b="23751"/>
          <a:stretch/>
        </p:blipFill>
        <p:spPr>
          <a:xfrm>
            <a:off x="9914606" y="3072116"/>
            <a:ext cx="1477442" cy="2517124"/>
          </a:xfrm>
          <a:prstGeom prst="rect">
            <a:avLst/>
          </a:prstGeom>
        </p:spPr>
      </p:pic>
    </p:spTree>
    <p:extLst>
      <p:ext uri="{BB962C8B-B14F-4D97-AF65-F5344CB8AC3E}">
        <p14:creationId xmlns:p14="http://schemas.microsoft.com/office/powerpoint/2010/main" val="36595878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495600" y="2132856"/>
            <a:ext cx="8988300" cy="3744415"/>
          </a:xfrm>
        </p:spPr>
        <p:txBody>
          <a:bodyPr>
            <a:normAutofit/>
          </a:bodyPr>
          <a:lstStyle/>
          <a:p>
            <a:pPr>
              <a:spcBef>
                <a:spcPts val="1200"/>
              </a:spcBef>
              <a:buClr>
                <a:srgbClr val="97C01E"/>
              </a:buClr>
              <a:buSzPct val="150000"/>
              <a:buBlip>
                <a:blip r:embed="rId3"/>
              </a:buBlip>
              <a:tabLst>
                <a:tab pos="87313" algn="l"/>
                <a:tab pos="261938" algn="l"/>
                <a:tab pos="363538" algn="l"/>
                <a:tab pos="536575" algn="l"/>
              </a:tabLst>
              <a:defRPr/>
            </a:pPr>
            <a:r>
              <a:rPr lang="de-DE" dirty="0">
                <a:solidFill>
                  <a:schemeClr val="tx1"/>
                </a:solidFill>
              </a:rPr>
              <a:t>letzte Worte ankündigen</a:t>
            </a:r>
          </a:p>
          <a:p>
            <a:pPr>
              <a:spcBef>
                <a:spcPts val="1200"/>
              </a:spcBef>
              <a:buClr>
                <a:srgbClr val="97C01E"/>
              </a:buClr>
              <a:buSzPct val="150000"/>
              <a:buBlip>
                <a:blip r:embed="rId3"/>
              </a:buBlip>
              <a:tabLst>
                <a:tab pos="87313" algn="l"/>
                <a:tab pos="261938" algn="l"/>
                <a:tab pos="363538" algn="l"/>
                <a:tab pos="536575" algn="l"/>
              </a:tabLst>
              <a:defRPr/>
            </a:pPr>
            <a:r>
              <a:rPr lang="de-DE" dirty="0">
                <a:solidFill>
                  <a:schemeClr val="tx1"/>
                </a:solidFill>
              </a:rPr>
              <a:t>nächste Schritte aufzeigen</a:t>
            </a:r>
          </a:p>
          <a:p>
            <a:pPr>
              <a:spcBef>
                <a:spcPts val="1200"/>
              </a:spcBef>
              <a:buClr>
                <a:srgbClr val="97C01E"/>
              </a:buClr>
              <a:buSzPct val="150000"/>
              <a:buBlip>
                <a:blip r:embed="rId3"/>
              </a:buBlip>
              <a:tabLst>
                <a:tab pos="87313" algn="l"/>
                <a:tab pos="261938" algn="l"/>
                <a:tab pos="363538" algn="l"/>
                <a:tab pos="536575" algn="l"/>
              </a:tabLst>
              <a:defRPr/>
            </a:pPr>
            <a:r>
              <a:rPr lang="de-DE" dirty="0">
                <a:solidFill>
                  <a:schemeClr val="tx1"/>
                </a:solidFill>
              </a:rPr>
              <a:t>kurze Zusammenfassung</a:t>
            </a:r>
          </a:p>
          <a:p>
            <a:pPr>
              <a:spcBef>
                <a:spcPts val="1200"/>
              </a:spcBef>
              <a:buClr>
                <a:srgbClr val="97C01E"/>
              </a:buClr>
              <a:buSzPct val="150000"/>
              <a:buBlip>
                <a:blip r:embed="rId3"/>
              </a:buBlip>
              <a:tabLst>
                <a:tab pos="87313" algn="l"/>
                <a:tab pos="261938" algn="l"/>
                <a:tab pos="363538" algn="l"/>
                <a:tab pos="536575" algn="l"/>
              </a:tabLst>
              <a:defRPr/>
            </a:pPr>
            <a:r>
              <a:rPr lang="de-DE" dirty="0">
                <a:solidFill>
                  <a:schemeClr val="tx1"/>
                </a:solidFill>
              </a:rPr>
              <a:t>Schlussfolgerungen mit Interpretationen und evtl. Handlungsempfehlungen</a:t>
            </a:r>
          </a:p>
          <a:p>
            <a:pPr>
              <a:spcBef>
                <a:spcPts val="1200"/>
              </a:spcBef>
              <a:buClr>
                <a:srgbClr val="97C01E"/>
              </a:buClr>
              <a:buSzPct val="150000"/>
              <a:buBlip>
                <a:blip r:embed="rId3"/>
              </a:buBlip>
              <a:tabLst>
                <a:tab pos="87313" algn="l"/>
                <a:tab pos="261938" algn="l"/>
                <a:tab pos="363538" algn="l"/>
                <a:tab pos="536575" algn="l"/>
              </a:tabLst>
              <a:defRPr/>
            </a:pPr>
            <a:r>
              <a:rPr lang="de-DE" dirty="0">
                <a:solidFill>
                  <a:schemeClr val="tx1"/>
                </a:solidFill>
              </a:rPr>
              <a:t>Diskussion gezielt </a:t>
            </a:r>
            <a:r>
              <a:rPr lang="de-DE" dirty="0" smtClean="0">
                <a:solidFill>
                  <a:schemeClr val="tx1"/>
                </a:solidFill>
              </a:rPr>
              <a:t>einleiten</a:t>
            </a:r>
            <a:endParaRPr lang="de-DE" dirty="0">
              <a:solidFill>
                <a:schemeClr val="tx1"/>
              </a:solidFill>
            </a:endParaRPr>
          </a:p>
          <a:p>
            <a:pPr>
              <a:spcBef>
                <a:spcPts val="1200"/>
              </a:spcBef>
              <a:buClr>
                <a:srgbClr val="97C01E"/>
              </a:buClr>
              <a:buSzPct val="150000"/>
              <a:buBlip>
                <a:blip r:embed="rId3"/>
              </a:buBlip>
              <a:defRPr/>
            </a:pPr>
            <a:r>
              <a:rPr lang="de-DE" dirty="0">
                <a:solidFill>
                  <a:schemeClr val="tx1"/>
                </a:solidFill>
              </a:rPr>
              <a:t>Quelle für weiterführende Informationen</a:t>
            </a:r>
          </a:p>
          <a:p>
            <a:pPr>
              <a:spcBef>
                <a:spcPts val="1200"/>
              </a:spcBef>
              <a:buClr>
                <a:srgbClr val="97C01E"/>
              </a:buClr>
              <a:buSzPct val="150000"/>
              <a:buBlip>
                <a:blip r:embed="rId3"/>
              </a:buBlip>
              <a:tabLst>
                <a:tab pos="87313" algn="l"/>
                <a:tab pos="261938" algn="l"/>
                <a:tab pos="363538" algn="l"/>
                <a:tab pos="536575" algn="l"/>
              </a:tabLst>
              <a:defRPr/>
            </a:pPr>
            <a:r>
              <a:rPr lang="de-DE" dirty="0">
                <a:solidFill>
                  <a:schemeClr val="tx1"/>
                </a:solidFill>
              </a:rPr>
              <a:t>b</a:t>
            </a:r>
            <a:r>
              <a:rPr lang="de-DE" dirty="0" smtClean="0">
                <a:solidFill>
                  <a:schemeClr val="tx1"/>
                </a:solidFill>
              </a:rPr>
              <a:t>edanken (und zwar nicht für das Zuhören – das sollte selbstverständlich sein)</a:t>
            </a:r>
            <a:endParaRPr lang="de-DE" dirty="0">
              <a:solidFill>
                <a:schemeClr val="tx1"/>
              </a:solidFill>
            </a:endParaRPr>
          </a:p>
        </p:txBody>
      </p:sp>
      <p:pic>
        <p:nvPicPr>
          <p:cNvPr id="10" name="Grafik 9"/>
          <p:cNvPicPr>
            <a:picLocks noChangeAspect="1"/>
          </p:cNvPicPr>
          <p:nvPr/>
        </p:nvPicPr>
        <p:blipFill rotWithShape="1">
          <a:blip r:embed="rId4"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Ende gut, alles gut</a:t>
            </a:r>
            <a:endParaRPr lang="de-DE" dirty="0">
              <a:solidFill>
                <a:schemeClr val="accent1"/>
              </a:solidFill>
            </a:endParaRP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51</a:t>
            </a:fld>
            <a:endParaRPr lang="de-DE" dirty="0"/>
          </a:p>
        </p:txBody>
      </p:sp>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l="30313" t="32150" r="17713" b="43700"/>
          <a:stretch/>
        </p:blipFill>
        <p:spPr>
          <a:xfrm rot="16200000">
            <a:off x="-141451" y="2969707"/>
            <a:ext cx="3674177" cy="1280395"/>
          </a:xfrm>
          <a:prstGeom prst="rect">
            <a:avLst/>
          </a:prstGeom>
        </p:spPr>
      </p:pic>
    </p:spTree>
    <p:extLst>
      <p:ext uri="{BB962C8B-B14F-4D97-AF65-F5344CB8AC3E}">
        <p14:creationId xmlns:p14="http://schemas.microsoft.com/office/powerpoint/2010/main" val="42262905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791744" y="2019839"/>
            <a:ext cx="8064896" cy="3497393"/>
          </a:xfrm>
        </p:spPr>
        <p:txBody>
          <a:bodyPr>
            <a:normAutofit fontScale="92500" lnSpcReduction="10000"/>
          </a:bodyPr>
          <a:lstStyle/>
          <a:p>
            <a:pPr>
              <a:lnSpc>
                <a:spcPct val="150000"/>
              </a:lnSpc>
              <a:spcBef>
                <a:spcPts val="0"/>
              </a:spcBef>
              <a:buClr>
                <a:srgbClr val="004070"/>
              </a:buClr>
              <a:buNone/>
              <a:defRPr/>
            </a:pPr>
            <a:r>
              <a:rPr lang="de-DE" b="1" dirty="0">
                <a:solidFill>
                  <a:schemeClr val="tx1"/>
                </a:solidFill>
              </a:rPr>
              <a:t>Wenn die Redezeit für den Inhalt nicht reicht…</a:t>
            </a:r>
          </a:p>
          <a:p>
            <a:pPr>
              <a:lnSpc>
                <a:spcPct val="150000"/>
              </a:lnSpc>
              <a:spcBef>
                <a:spcPts val="0"/>
              </a:spcBef>
              <a:buClr>
                <a:srgbClr val="97C01E"/>
              </a:buClr>
              <a:buSzPct val="150000"/>
              <a:buBlip>
                <a:blip r:embed="rId3"/>
              </a:buBlip>
              <a:defRPr/>
            </a:pPr>
            <a:r>
              <a:rPr lang="de-DE" dirty="0">
                <a:solidFill>
                  <a:schemeClr val="tx1"/>
                </a:solidFill>
              </a:rPr>
              <a:t>„In Anbetracht </a:t>
            </a:r>
            <a:r>
              <a:rPr lang="de-DE" dirty="0" smtClean="0">
                <a:solidFill>
                  <a:schemeClr val="tx1"/>
                </a:solidFill>
              </a:rPr>
              <a:t>der </a:t>
            </a:r>
            <a:r>
              <a:rPr lang="de-DE" dirty="0">
                <a:solidFill>
                  <a:schemeClr val="tx1"/>
                </a:solidFill>
              </a:rPr>
              <a:t>Redezeit komme ich nun zum Schluss…“</a:t>
            </a:r>
          </a:p>
          <a:p>
            <a:pPr>
              <a:lnSpc>
                <a:spcPct val="150000"/>
              </a:lnSpc>
              <a:spcBef>
                <a:spcPts val="0"/>
              </a:spcBef>
              <a:buClr>
                <a:srgbClr val="97C01E"/>
              </a:buClr>
              <a:buSzPct val="150000"/>
              <a:buBlip>
                <a:blip r:embed="rId3"/>
              </a:buBlip>
              <a:defRPr/>
            </a:pPr>
            <a:r>
              <a:rPr lang="de-DE" dirty="0">
                <a:solidFill>
                  <a:schemeClr val="tx1"/>
                </a:solidFill>
              </a:rPr>
              <a:t>„Leider muss ich an dieser Stelle aufhören. Für weiterführende Informationen…“</a:t>
            </a:r>
          </a:p>
          <a:p>
            <a:pPr>
              <a:lnSpc>
                <a:spcPct val="150000"/>
              </a:lnSpc>
              <a:spcBef>
                <a:spcPts val="0"/>
              </a:spcBef>
              <a:buClr>
                <a:srgbClr val="004070"/>
              </a:buClr>
              <a:buNone/>
              <a:defRPr/>
            </a:pPr>
            <a:endParaRPr lang="de-DE" dirty="0">
              <a:solidFill>
                <a:schemeClr val="tx1"/>
              </a:solidFill>
            </a:endParaRPr>
          </a:p>
          <a:p>
            <a:pPr>
              <a:lnSpc>
                <a:spcPct val="150000"/>
              </a:lnSpc>
              <a:spcBef>
                <a:spcPts val="0"/>
              </a:spcBef>
              <a:buClr>
                <a:srgbClr val="004070"/>
              </a:buClr>
              <a:buNone/>
              <a:defRPr/>
            </a:pPr>
            <a:r>
              <a:rPr lang="de-DE" b="1" dirty="0">
                <a:solidFill>
                  <a:schemeClr val="tx1"/>
                </a:solidFill>
              </a:rPr>
              <a:t>Wenn der Inhalt für die Redezeit nicht reicht…</a:t>
            </a:r>
          </a:p>
          <a:p>
            <a:pPr>
              <a:lnSpc>
                <a:spcPct val="150000"/>
              </a:lnSpc>
              <a:spcBef>
                <a:spcPts val="0"/>
              </a:spcBef>
              <a:buClr>
                <a:srgbClr val="97C01E"/>
              </a:buClr>
              <a:buSzPct val="150000"/>
              <a:buBlip>
                <a:blip r:embed="rId4"/>
              </a:buBlip>
              <a:defRPr/>
            </a:pPr>
            <a:r>
              <a:rPr lang="de-DE" dirty="0">
                <a:solidFill>
                  <a:schemeClr val="tx1"/>
                </a:solidFill>
              </a:rPr>
              <a:t>Fragen zulassen</a:t>
            </a:r>
          </a:p>
          <a:p>
            <a:pPr>
              <a:lnSpc>
                <a:spcPct val="150000"/>
              </a:lnSpc>
              <a:spcBef>
                <a:spcPts val="0"/>
              </a:spcBef>
              <a:buClr>
                <a:srgbClr val="97C01E"/>
              </a:buClr>
              <a:buSzPct val="150000"/>
              <a:buBlip>
                <a:blip r:embed="rId4"/>
              </a:buBlip>
              <a:defRPr/>
            </a:pPr>
            <a:r>
              <a:rPr lang="de-DE" dirty="0" smtClean="0">
                <a:solidFill>
                  <a:schemeClr val="tx1"/>
                </a:solidFill>
              </a:rPr>
              <a:t>zusätzliche </a:t>
            </a:r>
            <a:r>
              <a:rPr lang="de-DE" dirty="0">
                <a:solidFill>
                  <a:schemeClr val="tx1"/>
                </a:solidFill>
              </a:rPr>
              <a:t>Folien oder Materialien mit weiterführendem </a:t>
            </a:r>
            <a:r>
              <a:rPr lang="de-DE" dirty="0" smtClean="0">
                <a:solidFill>
                  <a:schemeClr val="tx1"/>
                </a:solidFill>
              </a:rPr>
              <a:t>Inhalt/Diskussionsfragen vorbereiten (Back-Up-Folien, Notfallkarte)</a:t>
            </a:r>
            <a:endParaRPr lang="de-DE" dirty="0">
              <a:solidFill>
                <a:schemeClr val="tx1"/>
              </a:solidFill>
            </a:endParaRPr>
          </a:p>
        </p:txBody>
      </p:sp>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Zeitmanagement</a:t>
            </a:r>
            <a:endParaRPr lang="de-DE" dirty="0">
              <a:solidFill>
                <a:schemeClr val="accent1"/>
              </a:solidFill>
            </a:endParaRP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3" name="Grafik 2"/>
          <p:cNvPicPr>
            <a:picLocks noChangeAspect="1"/>
          </p:cNvPicPr>
          <p:nvPr/>
        </p:nvPicPr>
        <p:blipFill rotWithShape="1">
          <a:blip r:embed="rId6" cstate="print">
            <a:extLst>
              <a:ext uri="{28A0092B-C50C-407E-A947-70E740481C1C}">
                <a14:useLocalDpi xmlns:a14="http://schemas.microsoft.com/office/drawing/2010/main" val="0"/>
              </a:ext>
            </a:extLst>
          </a:blip>
          <a:srcRect l="35826" t="25850" r="40550" b="29000"/>
          <a:stretch/>
        </p:blipFill>
        <p:spPr>
          <a:xfrm>
            <a:off x="551384" y="1772816"/>
            <a:ext cx="2808312" cy="4025247"/>
          </a:xfrm>
          <a:prstGeom prst="rect">
            <a:avLst/>
          </a:prstGeom>
        </p:spPr>
      </p:pic>
      <p:sp>
        <p:nvSpPr>
          <p:cNvPr id="4" name="Foliennummernplatzhalter 3"/>
          <p:cNvSpPr>
            <a:spLocks noGrp="1"/>
          </p:cNvSpPr>
          <p:nvPr>
            <p:ph type="sldNum" sz="quarter" idx="4"/>
          </p:nvPr>
        </p:nvSpPr>
        <p:spPr/>
        <p:txBody>
          <a:bodyPr/>
          <a:lstStyle/>
          <a:p>
            <a:fld id="{D913B18B-D139-4864-AE91-16ECF2125E47}" type="slidenum">
              <a:rPr lang="de-DE" smtClean="0"/>
              <a:pPr/>
              <a:t>52</a:t>
            </a:fld>
            <a:endParaRPr lang="de-DE" dirty="0"/>
          </a:p>
        </p:txBody>
      </p:sp>
    </p:spTree>
    <p:extLst>
      <p:ext uri="{BB962C8B-B14F-4D97-AF65-F5344CB8AC3E}">
        <p14:creationId xmlns:p14="http://schemas.microsoft.com/office/powerpoint/2010/main" val="1804239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on McMillan_ Life After Death by PowerPoin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07634" y="1125538"/>
            <a:ext cx="8576732" cy="4824412"/>
          </a:xfrm>
        </p:spPr>
      </p:pic>
      <p:pic>
        <p:nvPicPr>
          <p:cNvPr id="9" name="Grafik 8"/>
          <p:cNvPicPr>
            <a:picLocks noChangeAspect="1"/>
          </p:cNvPicPr>
          <p:nvPr/>
        </p:nvPicPr>
        <p:blipFill rotWithShape="1">
          <a:blip r:embed="rId6"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0"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en-US" dirty="0">
                <a:solidFill>
                  <a:schemeClr val="accent1"/>
                </a:solidFill>
              </a:rPr>
              <a:t>Don McMillan: How not to use </a:t>
            </a:r>
            <a:r>
              <a:rPr lang="en-US" dirty="0" err="1">
                <a:solidFill>
                  <a:schemeClr val="accent1"/>
                </a:solidFill>
              </a:rPr>
              <a:t>Powerpoint</a:t>
            </a:r>
            <a:endParaRPr lang="de-DE" dirty="0">
              <a:solidFill>
                <a:schemeClr val="accent1"/>
              </a:solidFill>
            </a:endParaRPr>
          </a:p>
        </p:txBody>
      </p:sp>
      <p:sp>
        <p:nvSpPr>
          <p:cNvPr id="11"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2"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 name="Foliennummernplatzhalter 1"/>
          <p:cNvSpPr>
            <a:spLocks noGrp="1"/>
          </p:cNvSpPr>
          <p:nvPr>
            <p:ph type="sldNum" sz="quarter" idx="4"/>
          </p:nvPr>
        </p:nvSpPr>
        <p:spPr/>
        <p:txBody>
          <a:bodyPr/>
          <a:lstStyle/>
          <a:p>
            <a:fld id="{D913B18B-D139-4864-AE91-16ECF2125E47}" type="slidenum">
              <a:rPr lang="de-DE" smtClean="0"/>
              <a:pPr/>
              <a:t>53</a:t>
            </a:fld>
            <a:endParaRPr lang="de-DE" dirty="0"/>
          </a:p>
        </p:txBody>
      </p:sp>
    </p:spTree>
    <p:extLst>
      <p:ext uri="{BB962C8B-B14F-4D97-AF65-F5344CB8AC3E}">
        <p14:creationId xmlns:p14="http://schemas.microsoft.com/office/powerpoint/2010/main" val="551694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1422" r="31169"/>
          <a:stretch/>
        </p:blipFill>
        <p:spPr>
          <a:xfrm>
            <a:off x="2711624" y="1176187"/>
            <a:ext cx="6696744" cy="4824412"/>
          </a:xfrm>
        </p:spPr>
      </p:pic>
      <p:sp>
        <p:nvSpPr>
          <p:cNvPr id="2" name="Rechteck 1"/>
          <p:cNvSpPr/>
          <p:nvPr/>
        </p:nvSpPr>
        <p:spPr>
          <a:xfrm>
            <a:off x="5087888" y="4797152"/>
            <a:ext cx="288032" cy="1440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7" name="Rechteck 6"/>
          <p:cNvSpPr/>
          <p:nvPr/>
        </p:nvSpPr>
        <p:spPr>
          <a:xfrm>
            <a:off x="7032104" y="4897366"/>
            <a:ext cx="288032" cy="1440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0" name="Grafik 9"/>
          <p:cNvPicPr>
            <a:picLocks noChangeAspect="1"/>
          </p:cNvPicPr>
          <p:nvPr/>
        </p:nvPicPr>
        <p:blipFill rotWithShape="1">
          <a:blip r:embed="rId4"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err="1">
                <a:solidFill>
                  <a:schemeClr val="accent1"/>
                </a:solidFill>
              </a:rPr>
              <a:t>iCEL</a:t>
            </a:r>
            <a:r>
              <a:rPr lang="de-DE" dirty="0">
                <a:solidFill>
                  <a:schemeClr val="accent1"/>
                </a:solidFill>
              </a:rPr>
              <a:t> 2018, Kapstadt</a:t>
            </a: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54</a:t>
            </a:fld>
            <a:endParaRPr lang="de-DE" dirty="0"/>
          </a:p>
        </p:txBody>
      </p:sp>
    </p:spTree>
    <p:extLst>
      <p:ext uri="{BB962C8B-B14F-4D97-AF65-F5344CB8AC3E}">
        <p14:creationId xmlns:p14="http://schemas.microsoft.com/office/powerpoint/2010/main" val="40796984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79725" y="1125538"/>
            <a:ext cx="6432549" cy="4824412"/>
          </a:xfrm>
        </p:spPr>
      </p:pic>
      <p:pic>
        <p:nvPicPr>
          <p:cNvPr id="8" name="Grafik 7"/>
          <p:cNvPicPr>
            <a:picLocks noChangeAspect="1"/>
          </p:cNvPicPr>
          <p:nvPr/>
        </p:nvPicPr>
        <p:blipFill rotWithShape="1">
          <a:blip r:embed="rId4"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9"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err="1">
                <a:solidFill>
                  <a:schemeClr val="accent1"/>
                </a:solidFill>
              </a:rPr>
              <a:t>DeLFI</a:t>
            </a:r>
            <a:r>
              <a:rPr lang="de-DE" dirty="0">
                <a:solidFill>
                  <a:schemeClr val="accent1"/>
                </a:solidFill>
              </a:rPr>
              <a:t> &amp; HDI 2018</a:t>
            </a:r>
          </a:p>
        </p:txBody>
      </p:sp>
      <p:sp>
        <p:nvSpPr>
          <p:cNvPr id="10"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1"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 name="Foliennummernplatzhalter 1"/>
          <p:cNvSpPr>
            <a:spLocks noGrp="1"/>
          </p:cNvSpPr>
          <p:nvPr>
            <p:ph type="sldNum" sz="quarter" idx="4"/>
          </p:nvPr>
        </p:nvSpPr>
        <p:spPr/>
        <p:txBody>
          <a:bodyPr/>
          <a:lstStyle/>
          <a:p>
            <a:fld id="{D913B18B-D139-4864-AE91-16ECF2125E47}" type="slidenum">
              <a:rPr lang="de-DE" smtClean="0"/>
              <a:pPr/>
              <a:t>55</a:t>
            </a:fld>
            <a:endParaRPr lang="de-DE" dirty="0"/>
          </a:p>
        </p:txBody>
      </p:sp>
    </p:spTree>
    <p:extLst>
      <p:ext uri="{BB962C8B-B14F-4D97-AF65-F5344CB8AC3E}">
        <p14:creationId xmlns:p14="http://schemas.microsoft.com/office/powerpoint/2010/main" val="25071994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9"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IEEE </a:t>
            </a:r>
            <a:r>
              <a:rPr lang="de-DE" dirty="0">
                <a:solidFill>
                  <a:schemeClr val="accent1"/>
                </a:solidFill>
              </a:rPr>
              <a:t>EDUCON </a:t>
            </a:r>
            <a:r>
              <a:rPr lang="de-DE" dirty="0" smtClean="0">
                <a:solidFill>
                  <a:schemeClr val="accent1"/>
                </a:solidFill>
              </a:rPr>
              <a:t>2018, Teneriffa</a:t>
            </a:r>
            <a:endParaRPr lang="de-DE" dirty="0">
              <a:solidFill>
                <a:schemeClr val="accent1"/>
              </a:solidFill>
            </a:endParaRPr>
          </a:p>
        </p:txBody>
      </p:sp>
      <p:sp>
        <p:nvSpPr>
          <p:cNvPr id="10"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1"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3" name="Grafik 2"/>
          <p:cNvPicPr>
            <a:picLocks noChangeAspect="1"/>
          </p:cNvPicPr>
          <p:nvPr/>
        </p:nvPicPr>
        <p:blipFill rotWithShape="1">
          <a:blip r:embed="rId4">
            <a:extLst>
              <a:ext uri="{28A0092B-C50C-407E-A947-70E740481C1C}">
                <a14:useLocalDpi xmlns:a14="http://schemas.microsoft.com/office/drawing/2010/main" val="0"/>
              </a:ext>
            </a:extLst>
          </a:blip>
          <a:srcRect t="24801" b="30050"/>
          <a:stretch/>
        </p:blipFill>
        <p:spPr>
          <a:xfrm>
            <a:off x="2567608" y="1356405"/>
            <a:ext cx="7031384" cy="4232835"/>
          </a:xfrm>
          <a:prstGeom prst="rect">
            <a:avLst/>
          </a:prstGeom>
        </p:spPr>
      </p:pic>
      <p:sp>
        <p:nvSpPr>
          <p:cNvPr id="13" name="Rechteck 12"/>
          <p:cNvSpPr/>
          <p:nvPr/>
        </p:nvSpPr>
        <p:spPr>
          <a:xfrm rot="356858">
            <a:off x="4590729" y="3234779"/>
            <a:ext cx="428899" cy="155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4"/>
          </p:nvPr>
        </p:nvSpPr>
        <p:spPr/>
        <p:txBody>
          <a:bodyPr/>
          <a:lstStyle/>
          <a:p>
            <a:fld id="{D913B18B-D139-4864-AE91-16ECF2125E47}" type="slidenum">
              <a:rPr lang="de-DE" smtClean="0"/>
              <a:pPr/>
              <a:t>56</a:t>
            </a:fld>
            <a:endParaRPr lang="de-DE" dirty="0"/>
          </a:p>
        </p:txBody>
      </p:sp>
    </p:spTree>
    <p:extLst>
      <p:ext uri="{BB962C8B-B14F-4D97-AF65-F5344CB8AC3E}">
        <p14:creationId xmlns:p14="http://schemas.microsoft.com/office/powerpoint/2010/main" val="2322331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9"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ICICKM 2018, Kapstadt</a:t>
            </a:r>
            <a:endParaRPr lang="de-DE" dirty="0">
              <a:solidFill>
                <a:schemeClr val="accent1"/>
              </a:solidFill>
            </a:endParaRPr>
          </a:p>
        </p:txBody>
      </p:sp>
      <p:sp>
        <p:nvSpPr>
          <p:cNvPr id="10"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1"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3468" y="1249070"/>
            <a:ext cx="6156176" cy="4617132"/>
          </a:xfrm>
          <a:prstGeom prst="rect">
            <a:avLst/>
          </a:prstGeom>
        </p:spPr>
      </p:pic>
      <p:sp>
        <p:nvSpPr>
          <p:cNvPr id="2" name="Foliennummernplatzhalter 1"/>
          <p:cNvSpPr>
            <a:spLocks noGrp="1"/>
          </p:cNvSpPr>
          <p:nvPr>
            <p:ph type="sldNum" sz="quarter" idx="4"/>
          </p:nvPr>
        </p:nvSpPr>
        <p:spPr/>
        <p:txBody>
          <a:bodyPr/>
          <a:lstStyle/>
          <a:p>
            <a:fld id="{D913B18B-D139-4864-AE91-16ECF2125E47}" type="slidenum">
              <a:rPr lang="de-DE" smtClean="0"/>
              <a:pPr/>
              <a:t>57</a:t>
            </a:fld>
            <a:endParaRPr lang="de-DE" dirty="0"/>
          </a:p>
        </p:txBody>
      </p:sp>
    </p:spTree>
    <p:extLst>
      <p:ext uri="{BB962C8B-B14F-4D97-AF65-F5344CB8AC3E}">
        <p14:creationId xmlns:p14="http://schemas.microsoft.com/office/powerpoint/2010/main" val="21146620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9"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ICICKM 2018, Kapstadt</a:t>
            </a:r>
            <a:endParaRPr lang="de-DE" dirty="0">
              <a:solidFill>
                <a:schemeClr val="accent1"/>
              </a:solidFill>
            </a:endParaRPr>
          </a:p>
        </p:txBody>
      </p:sp>
      <p:sp>
        <p:nvSpPr>
          <p:cNvPr id="10"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1"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4948" y="1216524"/>
            <a:ext cx="6372200" cy="4779150"/>
          </a:xfrm>
          <a:prstGeom prst="rect">
            <a:avLst/>
          </a:prstGeom>
        </p:spPr>
      </p:pic>
      <p:sp>
        <p:nvSpPr>
          <p:cNvPr id="2" name="Foliennummernplatzhalter 1"/>
          <p:cNvSpPr>
            <a:spLocks noGrp="1"/>
          </p:cNvSpPr>
          <p:nvPr>
            <p:ph type="sldNum" sz="quarter" idx="4"/>
          </p:nvPr>
        </p:nvSpPr>
        <p:spPr/>
        <p:txBody>
          <a:bodyPr/>
          <a:lstStyle/>
          <a:p>
            <a:fld id="{D913B18B-D139-4864-AE91-16ECF2125E47}" type="slidenum">
              <a:rPr lang="de-DE" smtClean="0"/>
              <a:pPr/>
              <a:t>58</a:t>
            </a:fld>
            <a:endParaRPr lang="de-DE" dirty="0"/>
          </a:p>
        </p:txBody>
      </p:sp>
    </p:spTree>
    <p:extLst>
      <p:ext uri="{BB962C8B-B14F-4D97-AF65-F5344CB8AC3E}">
        <p14:creationId xmlns:p14="http://schemas.microsoft.com/office/powerpoint/2010/main" val="18054270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9"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ECE </a:t>
            </a:r>
            <a:r>
              <a:rPr lang="de-DE" dirty="0" smtClean="0">
                <a:solidFill>
                  <a:schemeClr val="accent1"/>
                </a:solidFill>
              </a:rPr>
              <a:t>2018, Brighton</a:t>
            </a:r>
            <a:endParaRPr lang="de-DE" dirty="0">
              <a:solidFill>
                <a:schemeClr val="accent1"/>
              </a:solidFill>
            </a:endParaRPr>
          </a:p>
        </p:txBody>
      </p:sp>
      <p:sp>
        <p:nvSpPr>
          <p:cNvPr id="10"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1"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1568" y="1268760"/>
            <a:ext cx="6084168" cy="4563126"/>
          </a:xfrm>
          <a:prstGeom prst="rect">
            <a:avLst/>
          </a:prstGeom>
        </p:spPr>
      </p:pic>
      <p:sp>
        <p:nvSpPr>
          <p:cNvPr id="3" name="Foliennummernplatzhalter 2"/>
          <p:cNvSpPr>
            <a:spLocks noGrp="1"/>
          </p:cNvSpPr>
          <p:nvPr>
            <p:ph type="sldNum" sz="quarter" idx="4"/>
          </p:nvPr>
        </p:nvSpPr>
        <p:spPr/>
        <p:txBody>
          <a:bodyPr/>
          <a:lstStyle/>
          <a:p>
            <a:fld id="{D913B18B-D139-4864-AE91-16ECF2125E47}" type="slidenum">
              <a:rPr lang="de-DE" smtClean="0"/>
              <a:pPr/>
              <a:t>59</a:t>
            </a:fld>
            <a:endParaRPr lang="de-DE" dirty="0"/>
          </a:p>
        </p:txBody>
      </p:sp>
    </p:spTree>
    <p:extLst>
      <p:ext uri="{BB962C8B-B14F-4D97-AF65-F5344CB8AC3E}">
        <p14:creationId xmlns:p14="http://schemas.microsoft.com/office/powerpoint/2010/main" val="3333632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p:cNvPicPr>
            <a:picLocks noChangeAspect="1"/>
          </p:cNvPicPr>
          <p:nvPr/>
        </p:nvPicPr>
        <p:blipFill rotWithShape="1">
          <a:blip r:embed="rId3" cstate="print">
            <a:extLst>
              <a:ext uri="{28A0092B-C50C-407E-A947-70E740481C1C}">
                <a14:useLocalDpi xmlns:a14="http://schemas.microsoft.com/office/drawing/2010/main" val="0"/>
              </a:ext>
            </a:extLst>
          </a:blip>
          <a:srcRect l="16138" t="50943" r="60637" b="15350"/>
          <a:stretch/>
        </p:blipFill>
        <p:spPr>
          <a:xfrm>
            <a:off x="3698831" y="4437310"/>
            <a:ext cx="1389057" cy="1511970"/>
          </a:xfrm>
          <a:prstGeom prst="rect">
            <a:avLst/>
          </a:prstGeom>
        </p:spPr>
      </p:pic>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l="18278" t="15350" r="62070" b="47728"/>
          <a:stretch/>
        </p:blipFill>
        <p:spPr>
          <a:xfrm rot="253056">
            <a:off x="3742278" y="2019870"/>
            <a:ext cx="1175356" cy="1656184"/>
          </a:xfrm>
          <a:prstGeom prst="rect">
            <a:avLst/>
          </a:prstGeom>
        </p:spPr>
      </p:pic>
      <p:pic>
        <p:nvPicPr>
          <p:cNvPr id="20" name="Grafik 19"/>
          <p:cNvPicPr>
            <a:picLocks noChangeAspect="1"/>
          </p:cNvPicPr>
          <p:nvPr/>
        </p:nvPicPr>
        <p:blipFill rotWithShape="1">
          <a:blip r:embed="rId3" cstate="print">
            <a:extLst>
              <a:ext uri="{28A0092B-C50C-407E-A947-70E740481C1C}">
                <a14:useLocalDpi xmlns:a14="http://schemas.microsoft.com/office/drawing/2010/main" val="0"/>
              </a:ext>
            </a:extLst>
          </a:blip>
          <a:srcRect l="52118" t="15350" r="24013" b="47728"/>
          <a:stretch/>
        </p:blipFill>
        <p:spPr>
          <a:xfrm>
            <a:off x="6600056" y="2018907"/>
            <a:ext cx="1427585" cy="1656184"/>
          </a:xfrm>
          <a:prstGeom prst="rect">
            <a:avLst/>
          </a:prstGeom>
        </p:spPr>
      </p:pic>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l="53063" t="50943" r="26391" b="15350"/>
          <a:stretch/>
        </p:blipFill>
        <p:spPr>
          <a:xfrm>
            <a:off x="6672065" y="4293294"/>
            <a:ext cx="1228782" cy="1511970"/>
          </a:xfrm>
          <a:prstGeom prst="rect">
            <a:avLst/>
          </a:prstGeom>
        </p:spPr>
      </p:pic>
      <p:sp>
        <p:nvSpPr>
          <p:cNvPr id="32" name="Textplatzhalter 2"/>
          <p:cNvSpPr>
            <a:spLocks noGrp="1"/>
          </p:cNvSpPr>
          <p:nvPr>
            <p:ph type="body" sz="quarter" idx="4294967295"/>
          </p:nvPr>
        </p:nvSpPr>
        <p:spPr>
          <a:xfrm>
            <a:off x="1391080" y="680646"/>
            <a:ext cx="7225200" cy="374949"/>
          </a:xfrm>
          <a:prstGeom prst="rect">
            <a:avLst/>
          </a:prstGeom>
        </p:spPr>
        <p:txBody>
          <a:bodyPr>
            <a:normAutofit fontScale="92500" lnSpcReduction="10000"/>
          </a:bodyPr>
          <a:lstStyle/>
          <a:p>
            <a:pPr marL="0" indent="0">
              <a:buNone/>
            </a:pPr>
            <a:r>
              <a:rPr lang="de-DE" dirty="0" smtClean="0">
                <a:solidFill>
                  <a:schemeClr val="accent1"/>
                </a:solidFill>
              </a:rPr>
              <a:t>Didaktik des Workshops: </a:t>
            </a:r>
            <a:r>
              <a:rPr lang="de-DE" dirty="0">
                <a:solidFill>
                  <a:schemeClr val="accent1"/>
                </a:solidFill>
              </a:rPr>
              <a:t>Erfahrungsbasiertes Lernen nach </a:t>
            </a:r>
            <a:r>
              <a:rPr lang="de-DE" dirty="0" smtClean="0">
                <a:solidFill>
                  <a:schemeClr val="accent1"/>
                </a:solidFill>
              </a:rPr>
              <a:t>Kolb/Seufert</a:t>
            </a:r>
            <a:endParaRPr lang="de-DE" dirty="0">
              <a:solidFill>
                <a:schemeClr val="accent1"/>
              </a:solidFill>
            </a:endParaRPr>
          </a:p>
        </p:txBody>
      </p:sp>
      <p:sp>
        <p:nvSpPr>
          <p:cNvPr id="33"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a:solidFill>
                  <a:schemeClr val="tx1"/>
                </a:solidFill>
              </a:rPr>
              <a:t>EINLEITUNG ZUM WORKSHOP</a:t>
            </a:r>
            <a:endParaRPr lang="de-DE" dirty="0"/>
          </a:p>
        </p:txBody>
      </p:sp>
      <p:pic>
        <p:nvPicPr>
          <p:cNvPr id="34" name="Grafik 33"/>
          <p:cNvPicPr>
            <a:picLocks noChangeAspect="1"/>
          </p:cNvPicPr>
          <p:nvPr/>
        </p:nvPicPr>
        <p:blipFill rotWithShape="1">
          <a:blip r:embed="rId5" cstate="print">
            <a:extLst>
              <a:ext uri="{28A0092B-C50C-407E-A947-70E740481C1C}">
                <a14:useLocalDpi xmlns:a14="http://schemas.microsoft.com/office/drawing/2010/main" val="0"/>
              </a:ext>
            </a:extLst>
          </a:blip>
          <a:srcRect l="35038" t="39500" r="37400" b="38450"/>
          <a:stretch/>
        </p:blipFill>
        <p:spPr>
          <a:xfrm>
            <a:off x="119336" y="356956"/>
            <a:ext cx="1119445" cy="671667"/>
          </a:xfrm>
          <a:prstGeom prst="rect">
            <a:avLst/>
          </a:prstGeom>
        </p:spPr>
      </p:pic>
      <p:sp>
        <p:nvSpPr>
          <p:cNvPr id="35"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Textfeld 2"/>
          <p:cNvSpPr txBox="1"/>
          <p:nvPr/>
        </p:nvSpPr>
        <p:spPr>
          <a:xfrm>
            <a:off x="4439816" y="1340768"/>
            <a:ext cx="2956975" cy="369332"/>
          </a:xfrm>
          <a:prstGeom prst="rect">
            <a:avLst/>
          </a:prstGeom>
          <a:noFill/>
        </p:spPr>
        <p:txBody>
          <a:bodyPr wrap="square" rtlCol="0">
            <a:spAutoFit/>
          </a:bodyPr>
          <a:lstStyle/>
          <a:p>
            <a:pPr algn="ctr"/>
            <a:r>
              <a:rPr lang="de-DE" dirty="0" smtClean="0"/>
              <a:t>Erleben und Erfahren</a:t>
            </a:r>
          </a:p>
        </p:txBody>
      </p:sp>
      <p:sp>
        <p:nvSpPr>
          <p:cNvPr id="9" name="Textfeld 8"/>
          <p:cNvSpPr txBox="1"/>
          <p:nvPr/>
        </p:nvSpPr>
        <p:spPr>
          <a:xfrm>
            <a:off x="4014441" y="6228020"/>
            <a:ext cx="3809751" cy="369332"/>
          </a:xfrm>
          <a:prstGeom prst="rect">
            <a:avLst/>
          </a:prstGeom>
          <a:noFill/>
        </p:spPr>
        <p:txBody>
          <a:bodyPr wrap="square" rtlCol="0">
            <a:spAutoFit/>
          </a:bodyPr>
          <a:lstStyle/>
          <a:p>
            <a:pPr algn="ctr"/>
            <a:r>
              <a:rPr lang="de-DE" dirty="0" smtClean="0">
                <a:solidFill>
                  <a:schemeClr val="tx2"/>
                </a:solidFill>
              </a:rPr>
              <a:t>Generalisieren und Theoretisieren</a:t>
            </a:r>
          </a:p>
        </p:txBody>
      </p:sp>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l="42912" t="30050" r="24801" b="45800"/>
          <a:stretch/>
        </p:blipFill>
        <p:spPr>
          <a:xfrm>
            <a:off x="5393461" y="5499277"/>
            <a:ext cx="1015103" cy="569448"/>
          </a:xfrm>
          <a:prstGeom prst="rect">
            <a:avLst/>
          </a:prstGeom>
        </p:spPr>
      </p:pic>
      <p:sp>
        <p:nvSpPr>
          <p:cNvPr id="10" name="Textfeld 9"/>
          <p:cNvSpPr txBox="1"/>
          <p:nvPr/>
        </p:nvSpPr>
        <p:spPr>
          <a:xfrm>
            <a:off x="943459" y="3726160"/>
            <a:ext cx="2143980" cy="646331"/>
          </a:xfrm>
          <a:prstGeom prst="rect">
            <a:avLst/>
          </a:prstGeom>
          <a:noFill/>
        </p:spPr>
        <p:txBody>
          <a:bodyPr wrap="square" rtlCol="0">
            <a:spAutoFit/>
          </a:bodyPr>
          <a:lstStyle/>
          <a:p>
            <a:pPr algn="r"/>
            <a:r>
              <a:rPr lang="de-DE" dirty="0" smtClean="0"/>
              <a:t>Planen und </a:t>
            </a:r>
          </a:p>
          <a:p>
            <a:pPr algn="r"/>
            <a:r>
              <a:rPr lang="de-DE" dirty="0" smtClean="0"/>
              <a:t>Experimentieren</a:t>
            </a:r>
          </a:p>
        </p:txBody>
      </p:sp>
      <p:pic>
        <p:nvPicPr>
          <p:cNvPr id="7" name="Grafik 6"/>
          <p:cNvPicPr>
            <a:picLocks noChangeAspect="1"/>
          </p:cNvPicPr>
          <p:nvPr/>
        </p:nvPicPr>
        <p:blipFill rotWithShape="1">
          <a:blip r:embed="rId7" cstate="print">
            <a:extLst>
              <a:ext uri="{28A0092B-C50C-407E-A947-70E740481C1C}">
                <a14:useLocalDpi xmlns:a14="http://schemas.microsoft.com/office/drawing/2010/main" val="0"/>
              </a:ext>
            </a:extLst>
          </a:blip>
          <a:srcRect l="33463" t="38450" r="38188" b="45800"/>
          <a:stretch/>
        </p:blipFill>
        <p:spPr>
          <a:xfrm>
            <a:off x="5231783" y="1844824"/>
            <a:ext cx="1224257" cy="510107"/>
          </a:xfrm>
          <a:prstGeom prst="rect">
            <a:avLst/>
          </a:prstGeom>
        </p:spPr>
      </p:pic>
      <p:pic>
        <p:nvPicPr>
          <p:cNvPr id="4" name="Grafik 3"/>
          <p:cNvPicPr>
            <a:picLocks noChangeAspect="1"/>
          </p:cNvPicPr>
          <p:nvPr/>
        </p:nvPicPr>
        <p:blipFill rotWithShape="1">
          <a:blip r:embed="rId8" cstate="print">
            <a:extLst>
              <a:ext uri="{28A0092B-C50C-407E-A947-70E740481C1C}">
                <a14:useLocalDpi xmlns:a14="http://schemas.microsoft.com/office/drawing/2010/main" val="0"/>
              </a:ext>
            </a:extLst>
          </a:blip>
          <a:srcRect l="36613" t="33201" r="42912" b="41600"/>
          <a:stretch/>
        </p:blipFill>
        <p:spPr>
          <a:xfrm>
            <a:off x="3479612" y="3678802"/>
            <a:ext cx="795283" cy="734107"/>
          </a:xfrm>
          <a:prstGeom prst="rect">
            <a:avLst/>
          </a:prstGeom>
        </p:spPr>
      </p:pic>
      <p:pic>
        <p:nvPicPr>
          <p:cNvPr id="5" name="Grafik 4"/>
          <p:cNvPicPr>
            <a:picLocks noChangeAspect="1"/>
          </p:cNvPicPr>
          <p:nvPr/>
        </p:nvPicPr>
        <p:blipFill rotWithShape="1">
          <a:blip r:embed="rId9" cstate="print">
            <a:extLst>
              <a:ext uri="{28A0092B-C50C-407E-A947-70E740481C1C}">
                <a14:useLocalDpi xmlns:a14="http://schemas.microsoft.com/office/drawing/2010/main" val="0"/>
              </a:ext>
            </a:extLst>
          </a:blip>
          <a:srcRect l="43700" t="36350" r="27163" b="18500"/>
          <a:stretch/>
        </p:blipFill>
        <p:spPr>
          <a:xfrm rot="19861594">
            <a:off x="7571952" y="3605996"/>
            <a:ext cx="856779" cy="995715"/>
          </a:xfrm>
          <a:prstGeom prst="rect">
            <a:avLst/>
          </a:prstGeom>
        </p:spPr>
      </p:pic>
      <p:sp>
        <p:nvSpPr>
          <p:cNvPr id="8" name="Textfeld 7"/>
          <p:cNvSpPr txBox="1"/>
          <p:nvPr/>
        </p:nvSpPr>
        <p:spPr>
          <a:xfrm>
            <a:off x="8760296" y="3706520"/>
            <a:ext cx="1944216" cy="646331"/>
          </a:xfrm>
          <a:prstGeom prst="rect">
            <a:avLst/>
          </a:prstGeom>
          <a:noFill/>
        </p:spPr>
        <p:txBody>
          <a:bodyPr wrap="square" rtlCol="0">
            <a:spAutoFit/>
          </a:bodyPr>
          <a:lstStyle/>
          <a:p>
            <a:r>
              <a:rPr lang="de-DE" dirty="0" smtClean="0"/>
              <a:t>Beobachten und</a:t>
            </a:r>
          </a:p>
          <a:p>
            <a:r>
              <a:rPr lang="de-DE" dirty="0" smtClean="0"/>
              <a:t>Reflektieren</a:t>
            </a:r>
          </a:p>
        </p:txBody>
      </p:sp>
      <p:sp>
        <p:nvSpPr>
          <p:cNvPr id="15" name="Foliennummernplatzhalter 14"/>
          <p:cNvSpPr>
            <a:spLocks noGrp="1"/>
          </p:cNvSpPr>
          <p:nvPr>
            <p:ph type="sldNum" sz="quarter" idx="4"/>
          </p:nvPr>
        </p:nvSpPr>
        <p:spPr/>
        <p:txBody>
          <a:bodyPr/>
          <a:lstStyle/>
          <a:p>
            <a:fld id="{D913B18B-D139-4864-AE91-16ECF2125E47}" type="slidenum">
              <a:rPr lang="de-DE" smtClean="0"/>
              <a:pPr/>
              <a:t>6</a:t>
            </a:fld>
            <a:endParaRPr lang="de-DE" dirty="0"/>
          </a:p>
        </p:txBody>
      </p:sp>
    </p:spTree>
    <p:extLst>
      <p:ext uri="{BB962C8B-B14F-4D97-AF65-F5344CB8AC3E}">
        <p14:creationId xmlns:p14="http://schemas.microsoft.com/office/powerpoint/2010/main" val="29031163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9"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err="1" smtClean="0">
                <a:solidFill>
                  <a:schemeClr val="accent1"/>
                </a:solidFill>
              </a:rPr>
              <a:t>IoTBDS</a:t>
            </a:r>
            <a:r>
              <a:rPr lang="de-DE" dirty="0" smtClean="0">
                <a:solidFill>
                  <a:schemeClr val="accent1"/>
                </a:solidFill>
              </a:rPr>
              <a:t> 2019, Kreta</a:t>
            </a:r>
            <a:endParaRPr lang="de-DE" dirty="0">
              <a:solidFill>
                <a:schemeClr val="accent1"/>
              </a:solidFill>
            </a:endParaRPr>
          </a:p>
        </p:txBody>
      </p:sp>
      <p:sp>
        <p:nvSpPr>
          <p:cNvPr id="10"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1"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9419" y="1585058"/>
            <a:ext cx="8112224" cy="4056112"/>
          </a:xfrm>
          <a:prstGeom prst="rect">
            <a:avLst/>
          </a:prstGeom>
        </p:spPr>
      </p:pic>
      <p:sp>
        <p:nvSpPr>
          <p:cNvPr id="4" name="Rechteck 3"/>
          <p:cNvSpPr/>
          <p:nvPr/>
        </p:nvSpPr>
        <p:spPr>
          <a:xfrm rot="356858">
            <a:off x="4655840" y="2276872"/>
            <a:ext cx="108012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4"/>
          </p:nvPr>
        </p:nvSpPr>
        <p:spPr/>
        <p:txBody>
          <a:bodyPr/>
          <a:lstStyle/>
          <a:p>
            <a:fld id="{D913B18B-D139-4864-AE91-16ECF2125E47}" type="slidenum">
              <a:rPr lang="de-DE" smtClean="0"/>
              <a:pPr/>
              <a:t>60</a:t>
            </a:fld>
            <a:endParaRPr lang="de-DE" dirty="0"/>
          </a:p>
        </p:txBody>
      </p:sp>
    </p:spTree>
    <p:extLst>
      <p:ext uri="{BB962C8B-B14F-4D97-AF65-F5344CB8AC3E}">
        <p14:creationId xmlns:p14="http://schemas.microsoft.com/office/powerpoint/2010/main" val="5644862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44677" y="3625135"/>
            <a:ext cx="10916261" cy="2713820"/>
          </a:xfrm>
        </p:spPr>
        <p:txBody>
          <a:bodyPr>
            <a:normAutofit/>
          </a:bodyPr>
          <a:lstStyle/>
          <a:p>
            <a:pPr>
              <a:lnSpc>
                <a:spcPct val="150000"/>
              </a:lnSpc>
              <a:spcBef>
                <a:spcPts val="0"/>
              </a:spcBef>
              <a:spcAft>
                <a:spcPts val="2400"/>
              </a:spcAft>
              <a:buSzPct val="150000"/>
              <a:buBlip>
                <a:blip r:embed="rId3"/>
              </a:buBlip>
              <a:defRPr/>
            </a:pPr>
            <a:r>
              <a:rPr lang="de-DE" dirty="0" smtClean="0">
                <a:solidFill>
                  <a:schemeClr val="tx1"/>
                </a:solidFill>
              </a:rPr>
              <a:t>Beherrsche </a:t>
            </a:r>
            <a:r>
              <a:rPr lang="de-DE" dirty="0">
                <a:solidFill>
                  <a:schemeClr val="tx1"/>
                </a:solidFill>
              </a:rPr>
              <a:t>die </a:t>
            </a:r>
            <a:r>
              <a:rPr lang="de-DE" dirty="0" smtClean="0">
                <a:solidFill>
                  <a:schemeClr val="tx1"/>
                </a:solidFill>
              </a:rPr>
              <a:t>Grundlagen: Form- </a:t>
            </a:r>
            <a:r>
              <a:rPr lang="de-DE" dirty="0">
                <a:solidFill>
                  <a:schemeClr val="tx1"/>
                </a:solidFill>
              </a:rPr>
              <a:t>und Farbsprache, Typografie, Layout, Umgang mit Medien</a:t>
            </a:r>
            <a:r>
              <a:rPr lang="de-DE" dirty="0" smtClean="0">
                <a:solidFill>
                  <a:schemeClr val="tx1"/>
                </a:solidFill>
              </a:rPr>
              <a:t>…</a:t>
            </a:r>
            <a:endParaRPr lang="de-DE" dirty="0">
              <a:solidFill>
                <a:schemeClr val="tx1"/>
              </a:solidFill>
            </a:endParaRPr>
          </a:p>
          <a:p>
            <a:pPr>
              <a:lnSpc>
                <a:spcPct val="150000"/>
              </a:lnSpc>
              <a:spcBef>
                <a:spcPts val="0"/>
              </a:spcBef>
              <a:spcAft>
                <a:spcPts val="2400"/>
              </a:spcAft>
              <a:buSzPct val="150000"/>
              <a:buBlip>
                <a:blip r:embed="rId3"/>
              </a:buBlip>
            </a:pPr>
            <a:r>
              <a:rPr lang="de-DE" dirty="0">
                <a:solidFill>
                  <a:schemeClr val="tx1"/>
                </a:solidFill>
              </a:rPr>
              <a:t>Weniger ist </a:t>
            </a:r>
            <a:r>
              <a:rPr lang="de-DE" dirty="0" smtClean="0">
                <a:solidFill>
                  <a:schemeClr val="tx1"/>
                </a:solidFill>
              </a:rPr>
              <a:t>mehr: pro </a:t>
            </a:r>
            <a:r>
              <a:rPr lang="de-DE" dirty="0">
                <a:solidFill>
                  <a:schemeClr val="tx1"/>
                </a:solidFill>
              </a:rPr>
              <a:t>Präsentation maximal 2-3 Medien </a:t>
            </a:r>
            <a:r>
              <a:rPr lang="de-DE" dirty="0" smtClean="0">
                <a:solidFill>
                  <a:schemeClr val="tx1"/>
                </a:solidFill>
              </a:rPr>
              <a:t>einsetzen</a:t>
            </a:r>
          </a:p>
          <a:p>
            <a:pPr eaLnBrk="0" hangingPunct="0">
              <a:lnSpc>
                <a:spcPct val="150000"/>
              </a:lnSpc>
              <a:spcBef>
                <a:spcPts val="0"/>
              </a:spcBef>
              <a:spcAft>
                <a:spcPts val="2400"/>
              </a:spcAft>
              <a:buClr>
                <a:srgbClr val="97C01E"/>
              </a:buClr>
              <a:buSzPct val="150000"/>
              <a:buBlip>
                <a:blip r:embed="rId3"/>
              </a:buBlip>
            </a:pPr>
            <a:r>
              <a:rPr lang="de-DE" dirty="0" smtClean="0">
                <a:solidFill>
                  <a:schemeClr val="tx1"/>
                </a:solidFill>
              </a:rPr>
              <a:t>Gute Text-Bild-Kombinationen als didaktisches Traumpaar: </a:t>
            </a:r>
            <a:r>
              <a:rPr lang="de-DE" b="1" dirty="0" smtClean="0">
                <a:solidFill>
                  <a:schemeClr val="tx1"/>
                </a:solidFill>
              </a:rPr>
              <a:t>Sprache</a:t>
            </a:r>
            <a:r>
              <a:rPr lang="de-DE" dirty="0" smtClean="0">
                <a:solidFill>
                  <a:schemeClr val="tx1"/>
                </a:solidFill>
              </a:rPr>
              <a:t> (</a:t>
            </a:r>
            <a:r>
              <a:rPr lang="de-DE" dirty="0">
                <a:solidFill>
                  <a:schemeClr val="tx1"/>
                </a:solidFill>
              </a:rPr>
              <a:t>b</a:t>
            </a:r>
            <a:r>
              <a:rPr lang="de-DE" dirty="0" smtClean="0">
                <a:solidFill>
                  <a:schemeClr val="tx1"/>
                </a:solidFill>
              </a:rPr>
              <a:t>egründen </a:t>
            </a:r>
            <a:r>
              <a:rPr lang="de-DE" dirty="0">
                <a:solidFill>
                  <a:schemeClr val="tx1"/>
                </a:solidFill>
              </a:rPr>
              <a:t>und </a:t>
            </a:r>
            <a:r>
              <a:rPr lang="de-DE" dirty="0" smtClean="0">
                <a:solidFill>
                  <a:schemeClr val="tx1"/>
                </a:solidFill>
              </a:rPr>
              <a:t>argumentieren) und </a:t>
            </a:r>
            <a:r>
              <a:rPr lang="de-DE" b="1" dirty="0" smtClean="0">
                <a:solidFill>
                  <a:schemeClr val="tx1"/>
                </a:solidFill>
              </a:rPr>
              <a:t>Bilder</a:t>
            </a:r>
            <a:r>
              <a:rPr lang="de-DE" dirty="0" smtClean="0">
                <a:solidFill>
                  <a:schemeClr val="tx1"/>
                </a:solidFill>
              </a:rPr>
              <a:t> (zeigen </a:t>
            </a:r>
            <a:r>
              <a:rPr lang="de-DE" dirty="0">
                <a:solidFill>
                  <a:schemeClr val="tx1"/>
                </a:solidFill>
              </a:rPr>
              <a:t>und </a:t>
            </a:r>
            <a:r>
              <a:rPr lang="de-DE" dirty="0" smtClean="0">
                <a:solidFill>
                  <a:schemeClr val="tx1"/>
                </a:solidFill>
              </a:rPr>
              <a:t>veranschaulichen) richtig ergänzen lassen.</a:t>
            </a:r>
            <a:endParaRPr lang="de-DE" dirty="0">
              <a:solidFill>
                <a:schemeClr val="tx1"/>
              </a:solidFill>
            </a:endParaRPr>
          </a:p>
          <a:p>
            <a:pPr marL="0" indent="0">
              <a:spcBef>
                <a:spcPts val="0"/>
              </a:spcBef>
              <a:spcAft>
                <a:spcPts val="2400"/>
              </a:spcAft>
              <a:buNone/>
            </a:pPr>
            <a:endParaRPr lang="de-DE" dirty="0">
              <a:solidFill>
                <a:schemeClr val="tx1"/>
              </a:solidFill>
            </a:endParaRPr>
          </a:p>
        </p:txBody>
      </p:sp>
      <p:pic>
        <p:nvPicPr>
          <p:cNvPr id="10" name="Grafik 9"/>
          <p:cNvPicPr>
            <a:picLocks noChangeAspect="1"/>
          </p:cNvPicPr>
          <p:nvPr/>
        </p:nvPicPr>
        <p:blipFill rotWithShape="1">
          <a:blip r:embed="rId4"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Visualisierung: Darauf kommt es an</a:t>
            </a:r>
            <a:endParaRPr lang="de-DE" dirty="0">
              <a:solidFill>
                <a:schemeClr val="accent1"/>
              </a:solidFill>
            </a:endParaRP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61</a:t>
            </a:fld>
            <a:endParaRPr lang="de-DE" dirty="0"/>
          </a:p>
        </p:txBody>
      </p:sp>
      <p:grpSp>
        <p:nvGrpSpPr>
          <p:cNvPr id="9" name="Gruppieren 8"/>
          <p:cNvGrpSpPr/>
          <p:nvPr/>
        </p:nvGrpSpPr>
        <p:grpSpPr>
          <a:xfrm>
            <a:off x="3032551" y="1628800"/>
            <a:ext cx="5727745" cy="1728192"/>
            <a:chOff x="3431704" y="4497820"/>
            <a:chExt cx="5727745" cy="1728192"/>
          </a:xfrm>
        </p:grpSpPr>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l="34251" t="38450" r="50787" b="47900"/>
            <a:stretch/>
          </p:blipFill>
          <p:spPr>
            <a:xfrm>
              <a:off x="3431704" y="4893864"/>
              <a:ext cx="1368152" cy="936104"/>
            </a:xfrm>
            <a:prstGeom prst="rect">
              <a:avLst/>
            </a:prstGeom>
          </p:spPr>
        </p:pic>
        <p:pic>
          <p:nvPicPr>
            <p:cNvPr id="5" name="Grafik 4"/>
            <p:cNvPicPr>
              <a:picLocks noChangeAspect="1"/>
            </p:cNvPicPr>
            <p:nvPr/>
          </p:nvPicPr>
          <p:blipFill rotWithShape="1">
            <a:blip r:embed="rId5" cstate="print">
              <a:extLst>
                <a:ext uri="{28A0092B-C50C-407E-A947-70E740481C1C}">
                  <a14:useLocalDpi xmlns:a14="http://schemas.microsoft.com/office/drawing/2010/main" val="0"/>
                </a:ext>
              </a:extLst>
            </a:blip>
            <a:srcRect l="49212" t="37400" r="38188" b="45800"/>
            <a:stretch/>
          </p:blipFill>
          <p:spPr>
            <a:xfrm>
              <a:off x="8007321" y="4785852"/>
              <a:ext cx="1152128" cy="1152128"/>
            </a:xfrm>
            <a:prstGeom prst="rect">
              <a:avLst/>
            </a:prstGeom>
          </p:spPr>
        </p:pic>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l="50787" t="31100" r="36613" b="43700"/>
            <a:stretch/>
          </p:blipFill>
          <p:spPr>
            <a:xfrm>
              <a:off x="5788565" y="4497820"/>
              <a:ext cx="1152128" cy="1728192"/>
            </a:xfrm>
            <a:prstGeom prst="rect">
              <a:avLst/>
            </a:prstGeom>
          </p:spPr>
        </p:pic>
        <p:pic>
          <p:nvPicPr>
            <p:cNvPr id="14" name="Grafik 13"/>
            <p:cNvPicPr>
              <a:picLocks noChangeAspect="1"/>
            </p:cNvPicPr>
            <p:nvPr/>
          </p:nvPicPr>
          <p:blipFill rotWithShape="1">
            <a:blip r:embed="rId7" cstate="print">
              <a:extLst>
                <a:ext uri="{28A0092B-C50C-407E-A947-70E740481C1C}">
                  <a14:useLocalDpi xmlns:a14="http://schemas.microsoft.com/office/drawing/2010/main" val="0"/>
                </a:ext>
              </a:extLst>
            </a:blip>
            <a:srcRect l="54582" t="42602" r="38116" b="47661"/>
            <a:stretch/>
          </p:blipFill>
          <p:spPr>
            <a:xfrm>
              <a:off x="7078917" y="4966826"/>
              <a:ext cx="790181" cy="790181"/>
            </a:xfrm>
            <a:prstGeom prst="rect">
              <a:avLst/>
            </a:prstGeom>
          </p:spPr>
        </p:pic>
        <p:pic>
          <p:nvPicPr>
            <p:cNvPr id="15" name="Grafik 14"/>
            <p:cNvPicPr>
              <a:picLocks noChangeAspect="1"/>
            </p:cNvPicPr>
            <p:nvPr/>
          </p:nvPicPr>
          <p:blipFill rotWithShape="1">
            <a:blip r:embed="rId7" cstate="print">
              <a:extLst>
                <a:ext uri="{28A0092B-C50C-407E-A947-70E740481C1C}">
                  <a14:useLocalDpi xmlns:a14="http://schemas.microsoft.com/office/drawing/2010/main" val="0"/>
                </a:ext>
              </a:extLst>
            </a:blip>
            <a:srcRect l="42934" t="43101" r="51919" b="49597"/>
            <a:stretch/>
          </p:blipFill>
          <p:spPr>
            <a:xfrm>
              <a:off x="4938080" y="4982966"/>
              <a:ext cx="712261" cy="757900"/>
            </a:xfrm>
            <a:prstGeom prst="rect">
              <a:avLst/>
            </a:prstGeom>
          </p:spPr>
        </p:pic>
      </p:grpSp>
    </p:spTree>
    <p:extLst>
      <p:ext uri="{BB962C8B-B14F-4D97-AF65-F5344CB8AC3E}">
        <p14:creationId xmlns:p14="http://schemas.microsoft.com/office/powerpoint/2010/main" val="3682817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p:cNvPicPr>
            <a:picLocks noChangeAspect="1"/>
          </p:cNvPicPr>
          <p:nvPr/>
        </p:nvPicPr>
        <p:blipFill rotWithShape="1">
          <a:blip r:embed="rId3"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2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So wirkt es richtig</a:t>
            </a:r>
            <a:endParaRPr lang="de-DE" dirty="0">
              <a:solidFill>
                <a:schemeClr val="accent1"/>
              </a:solidFill>
            </a:endParaRPr>
          </a:p>
        </p:txBody>
      </p:sp>
      <p:sp>
        <p:nvSpPr>
          <p:cNvPr id="23"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24"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5" name="Inhaltsplatzhalter 1"/>
          <p:cNvSpPr>
            <a:spLocks noGrp="1"/>
          </p:cNvSpPr>
          <p:nvPr>
            <p:ph idx="1"/>
          </p:nvPr>
        </p:nvSpPr>
        <p:spPr>
          <a:xfrm>
            <a:off x="2931923" y="1844824"/>
            <a:ext cx="9260077" cy="4145465"/>
          </a:xfrm>
        </p:spPr>
        <p:txBody>
          <a:bodyPr>
            <a:normAutofit/>
          </a:bodyPr>
          <a:lstStyle/>
          <a:p>
            <a:pPr marL="0" indent="-457200">
              <a:lnSpc>
                <a:spcPct val="200000"/>
              </a:lnSpc>
              <a:spcBef>
                <a:spcPts val="0"/>
              </a:spcBef>
              <a:buClr>
                <a:srgbClr val="97C01E"/>
              </a:buClr>
              <a:buSzPct val="180000"/>
              <a:buBlip>
                <a:blip r:embed="rId4"/>
              </a:buBlip>
            </a:pPr>
            <a:r>
              <a:rPr lang="de-DE" dirty="0" smtClean="0">
                <a:solidFill>
                  <a:schemeClr val="tx1">
                    <a:lumMod val="85000"/>
                    <a:lumOff val="15000"/>
                  </a:schemeClr>
                </a:solidFill>
              </a:rPr>
              <a:t>einheitliche </a:t>
            </a:r>
            <a:r>
              <a:rPr lang="de-DE" dirty="0">
                <a:solidFill>
                  <a:schemeClr val="tx1">
                    <a:lumMod val="85000"/>
                    <a:lumOff val="15000"/>
                  </a:schemeClr>
                </a:solidFill>
              </a:rPr>
              <a:t>(auch in Tabellen, Zeichnungen und Diagrammen), serifenlose </a:t>
            </a:r>
            <a:r>
              <a:rPr lang="de-DE" dirty="0" smtClean="0">
                <a:solidFill>
                  <a:schemeClr val="tx1">
                    <a:lumMod val="85000"/>
                    <a:lumOff val="15000"/>
                  </a:schemeClr>
                </a:solidFill>
              </a:rPr>
              <a:t>Schrift</a:t>
            </a:r>
          </a:p>
          <a:p>
            <a:pPr marL="0" indent="-457200">
              <a:lnSpc>
                <a:spcPct val="200000"/>
              </a:lnSpc>
              <a:spcBef>
                <a:spcPts val="0"/>
              </a:spcBef>
              <a:buClr>
                <a:srgbClr val="97C01E"/>
              </a:buClr>
              <a:buSzPct val="180000"/>
              <a:buBlip>
                <a:blip r:embed="rId4"/>
              </a:buBlip>
            </a:pPr>
            <a:r>
              <a:rPr lang="de-DE" dirty="0" smtClean="0">
                <a:solidFill>
                  <a:schemeClr val="tx1">
                    <a:lumMod val="85000"/>
                    <a:lumOff val="15000"/>
                  </a:schemeClr>
                </a:solidFill>
              </a:rPr>
              <a:t>Faustregel 7x7: pro </a:t>
            </a:r>
            <a:r>
              <a:rPr lang="de-DE" dirty="0">
                <a:solidFill>
                  <a:schemeClr val="tx1">
                    <a:lumMod val="85000"/>
                    <a:lumOff val="15000"/>
                  </a:schemeClr>
                </a:solidFill>
              </a:rPr>
              <a:t>Folie max. 7 Inhaltspunkte, pro Zeile max. 7 </a:t>
            </a:r>
            <a:r>
              <a:rPr lang="de-DE" dirty="0" smtClean="0">
                <a:solidFill>
                  <a:schemeClr val="tx1">
                    <a:lumMod val="85000"/>
                    <a:lumOff val="15000"/>
                  </a:schemeClr>
                </a:solidFill>
              </a:rPr>
              <a:t>Wörter</a:t>
            </a:r>
          </a:p>
          <a:p>
            <a:pPr marL="0" indent="-457200">
              <a:lnSpc>
                <a:spcPct val="200000"/>
              </a:lnSpc>
              <a:spcBef>
                <a:spcPts val="0"/>
              </a:spcBef>
              <a:buClr>
                <a:srgbClr val="97C01E"/>
              </a:buClr>
              <a:buSzPct val="180000"/>
              <a:buBlip>
                <a:blip r:embed="rId4"/>
              </a:buBlip>
            </a:pPr>
            <a:r>
              <a:rPr lang="de-DE" dirty="0" smtClean="0">
                <a:solidFill>
                  <a:schemeClr val="tx1">
                    <a:lumMod val="85000"/>
                    <a:lumOff val="15000"/>
                  </a:schemeClr>
                </a:solidFill>
              </a:rPr>
              <a:t>Kurzsätze statt Schlagworte</a:t>
            </a:r>
          </a:p>
          <a:p>
            <a:pPr marL="0" indent="-457200" defTabSz="761780">
              <a:lnSpc>
                <a:spcPct val="200000"/>
              </a:lnSpc>
              <a:spcBef>
                <a:spcPts val="0"/>
              </a:spcBef>
              <a:buClr>
                <a:srgbClr val="97C01E"/>
              </a:buClr>
              <a:buSzPct val="180000"/>
              <a:buBlip>
                <a:blip r:embed="rId4"/>
              </a:buBlip>
            </a:pPr>
            <a:r>
              <a:rPr lang="de-DE" dirty="0">
                <a:solidFill>
                  <a:schemeClr val="tx1">
                    <a:lumMod val="85000"/>
                    <a:lumOff val="15000"/>
                  </a:schemeClr>
                </a:solidFill>
              </a:rPr>
              <a:t>klare Gliederung der </a:t>
            </a:r>
            <a:r>
              <a:rPr lang="de-DE" dirty="0" smtClean="0">
                <a:solidFill>
                  <a:schemeClr val="tx1">
                    <a:lumMod val="85000"/>
                    <a:lumOff val="15000"/>
                  </a:schemeClr>
                </a:solidFill>
              </a:rPr>
              <a:t>Aussagen</a:t>
            </a:r>
            <a:endParaRPr lang="de-DE" dirty="0">
              <a:solidFill>
                <a:schemeClr val="tx1">
                  <a:lumMod val="85000"/>
                  <a:lumOff val="15000"/>
                </a:schemeClr>
              </a:solidFill>
            </a:endParaRPr>
          </a:p>
          <a:p>
            <a:pPr marL="0" indent="-457200" defTabSz="761780">
              <a:lnSpc>
                <a:spcPct val="200000"/>
              </a:lnSpc>
              <a:spcBef>
                <a:spcPts val="0"/>
              </a:spcBef>
              <a:buClr>
                <a:srgbClr val="97C01E"/>
              </a:buClr>
              <a:buSzPct val="180000"/>
              <a:buBlip>
                <a:blip r:embed="rId4"/>
              </a:buBlip>
            </a:pPr>
            <a:r>
              <a:rPr lang="de-DE" dirty="0">
                <a:solidFill>
                  <a:schemeClr val="tx1">
                    <a:lumMod val="85000"/>
                    <a:lumOff val="15000"/>
                  </a:schemeClr>
                </a:solidFill>
              </a:rPr>
              <a:t>komplizierte Sachverhalte in </a:t>
            </a:r>
            <a:r>
              <a:rPr lang="de-DE" dirty="0" smtClean="0">
                <a:solidFill>
                  <a:schemeClr val="tx1">
                    <a:lumMod val="85000"/>
                    <a:lumOff val="15000"/>
                  </a:schemeClr>
                </a:solidFill>
              </a:rPr>
              <a:t>Teilaspekten</a:t>
            </a:r>
          </a:p>
          <a:p>
            <a:pPr marL="0" indent="-457200" defTabSz="761780">
              <a:lnSpc>
                <a:spcPct val="200000"/>
              </a:lnSpc>
              <a:spcBef>
                <a:spcPts val="0"/>
              </a:spcBef>
              <a:buClr>
                <a:srgbClr val="97C01E"/>
              </a:buClr>
              <a:buSzPct val="180000"/>
              <a:buBlip>
                <a:blip r:embed="rId4"/>
              </a:buBlip>
            </a:pPr>
            <a:r>
              <a:rPr lang="de-DE" dirty="0" smtClean="0">
                <a:solidFill>
                  <a:schemeClr val="tx1">
                    <a:lumMod val="85000"/>
                    <a:lumOff val="15000"/>
                  </a:schemeClr>
                </a:solidFill>
              </a:rPr>
              <a:t>jedes </a:t>
            </a:r>
            <a:r>
              <a:rPr lang="de-DE" dirty="0">
                <a:solidFill>
                  <a:schemeClr val="tx1">
                    <a:lumMod val="85000"/>
                    <a:lumOff val="15000"/>
                  </a:schemeClr>
                </a:solidFill>
              </a:rPr>
              <a:t>Element, das der Hauptbotschaft Leseenergie wegfrisst, muss </a:t>
            </a:r>
            <a:r>
              <a:rPr lang="de-DE" dirty="0" smtClean="0">
                <a:solidFill>
                  <a:schemeClr val="tx1">
                    <a:lumMod val="85000"/>
                    <a:lumOff val="15000"/>
                  </a:schemeClr>
                </a:solidFill>
              </a:rPr>
              <a:t>weg</a:t>
            </a:r>
          </a:p>
          <a:p>
            <a:pPr marL="0" indent="-457200">
              <a:lnSpc>
                <a:spcPct val="200000"/>
              </a:lnSpc>
              <a:spcBef>
                <a:spcPts val="0"/>
              </a:spcBef>
              <a:buNone/>
            </a:pPr>
            <a:endParaRPr lang="de-DE" dirty="0">
              <a:solidFill>
                <a:schemeClr val="tx1"/>
              </a:solidFill>
            </a:endParaRPr>
          </a:p>
        </p:txBody>
      </p:sp>
      <p:sp>
        <p:nvSpPr>
          <p:cNvPr id="2" name="Foliennummernplatzhalter 1"/>
          <p:cNvSpPr>
            <a:spLocks noGrp="1"/>
          </p:cNvSpPr>
          <p:nvPr>
            <p:ph type="sldNum" sz="quarter" idx="4"/>
          </p:nvPr>
        </p:nvSpPr>
        <p:spPr/>
        <p:txBody>
          <a:bodyPr/>
          <a:lstStyle/>
          <a:p>
            <a:fld id="{D913B18B-D139-4864-AE91-16ECF2125E47}" type="slidenum">
              <a:rPr lang="de-DE" smtClean="0"/>
              <a:pPr/>
              <a:t>62</a:t>
            </a:fld>
            <a:endParaRPr lang="de-DE" dirty="0"/>
          </a:p>
        </p:txBody>
      </p:sp>
      <p:pic>
        <p:nvPicPr>
          <p:cNvPr id="3" name="Grafik 2"/>
          <p:cNvPicPr>
            <a:picLocks noChangeAspect="1"/>
          </p:cNvPicPr>
          <p:nvPr/>
        </p:nvPicPr>
        <p:blipFill rotWithShape="1">
          <a:blip r:embed="rId5" cstate="print">
            <a:extLst>
              <a:ext uri="{28A0092B-C50C-407E-A947-70E740481C1C}">
                <a14:useLocalDpi xmlns:a14="http://schemas.microsoft.com/office/drawing/2010/main" val="0"/>
              </a:ext>
            </a:extLst>
          </a:blip>
          <a:srcRect l="37401" t="36350" r="35825" b="38450"/>
          <a:stretch/>
        </p:blipFill>
        <p:spPr>
          <a:xfrm>
            <a:off x="343533" y="2636912"/>
            <a:ext cx="2448272" cy="1728192"/>
          </a:xfrm>
          <a:prstGeom prst="rect">
            <a:avLst/>
          </a:prstGeom>
        </p:spPr>
      </p:pic>
    </p:spTree>
    <p:extLst>
      <p:ext uri="{BB962C8B-B14F-4D97-AF65-F5344CB8AC3E}">
        <p14:creationId xmlns:p14="http://schemas.microsoft.com/office/powerpoint/2010/main" val="19857272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Microsoft Excel - Diagramme"/>
          <p:cNvPicPr>
            <a:picLocks noChangeAspect="1"/>
          </p:cNvPicPr>
          <p:nvPr/>
        </p:nvPicPr>
        <p:blipFill rotWithShape="1">
          <a:blip r:embed="rId3">
            <a:extLst>
              <a:ext uri="{28A0092B-C50C-407E-A947-70E740481C1C}">
                <a14:useLocalDpi xmlns:a14="http://schemas.microsoft.com/office/drawing/2010/main" val="0"/>
              </a:ext>
            </a:extLst>
          </a:blip>
          <a:srcRect l="9365" t="57512" r="54550" b="14627"/>
          <a:stretch/>
        </p:blipFill>
        <p:spPr>
          <a:xfrm>
            <a:off x="6119060" y="1766342"/>
            <a:ext cx="5677985" cy="3420000"/>
          </a:xfrm>
          <a:prstGeom prst="rect">
            <a:avLst/>
          </a:prstGeom>
          <a:ln w="19050">
            <a:solidFill>
              <a:schemeClr val="tx1">
                <a:lumMod val="95000"/>
                <a:lumOff val="5000"/>
              </a:schemeClr>
            </a:solidFill>
          </a:ln>
        </p:spPr>
      </p:pic>
      <p:sp>
        <p:nvSpPr>
          <p:cNvPr id="8" name="Textfeld 7"/>
          <p:cNvSpPr txBox="1"/>
          <p:nvPr/>
        </p:nvSpPr>
        <p:spPr>
          <a:xfrm>
            <a:off x="7661908" y="5291916"/>
            <a:ext cx="2592288" cy="369332"/>
          </a:xfrm>
          <a:prstGeom prst="rect">
            <a:avLst/>
          </a:prstGeom>
          <a:noFill/>
        </p:spPr>
        <p:txBody>
          <a:bodyPr wrap="square" rtlCol="0">
            <a:spAutoFit/>
          </a:bodyPr>
          <a:lstStyle/>
          <a:p>
            <a:r>
              <a:rPr lang="de-DE" dirty="0">
                <a:solidFill>
                  <a:schemeClr val="accent1"/>
                </a:solidFill>
              </a:rPr>
              <a:t>schwarz-weiß Kopie</a:t>
            </a:r>
          </a:p>
        </p:txBody>
      </p:sp>
      <p:sp>
        <p:nvSpPr>
          <p:cNvPr id="9" name="Textfeld 8"/>
          <p:cNvSpPr txBox="1"/>
          <p:nvPr/>
        </p:nvSpPr>
        <p:spPr>
          <a:xfrm>
            <a:off x="2351584" y="5291916"/>
            <a:ext cx="1210588" cy="369332"/>
          </a:xfrm>
          <a:prstGeom prst="rect">
            <a:avLst/>
          </a:prstGeom>
          <a:noFill/>
        </p:spPr>
        <p:txBody>
          <a:bodyPr wrap="none" rtlCol="0">
            <a:spAutoFit/>
          </a:bodyPr>
          <a:lstStyle/>
          <a:p>
            <a:r>
              <a:rPr lang="de-DE" dirty="0">
                <a:solidFill>
                  <a:schemeClr val="accent1"/>
                </a:solidFill>
              </a:rPr>
              <a:t>Farbkopie</a:t>
            </a:r>
          </a:p>
        </p:txBody>
      </p:sp>
      <p:pic>
        <p:nvPicPr>
          <p:cNvPr id="10" name="Inhaltsplatzhalter 7" descr="Microsoft Excel - Diagramme"/>
          <p:cNvPicPr>
            <a:picLocks noChangeAspect="1"/>
          </p:cNvPicPr>
          <p:nvPr/>
        </p:nvPicPr>
        <p:blipFill rotWithShape="1">
          <a:blip r:embed="rId4" cstate="print">
            <a:extLst>
              <a:ext uri="{28A0092B-C50C-407E-A947-70E740481C1C}">
                <a14:useLocalDpi xmlns:a14="http://schemas.microsoft.com/office/drawing/2010/main" val="0"/>
              </a:ext>
            </a:extLst>
          </a:blip>
          <a:srcRect l="28234" t="25732" r="35485" b="46058"/>
          <a:stretch/>
        </p:blipFill>
        <p:spPr>
          <a:xfrm>
            <a:off x="400211" y="1766342"/>
            <a:ext cx="5440477" cy="3420000"/>
          </a:xfrm>
          <a:prstGeom prst="rect">
            <a:avLst/>
          </a:prstGeom>
          <a:ln w="19050">
            <a:solidFill>
              <a:schemeClr val="tx1">
                <a:lumMod val="85000"/>
                <a:lumOff val="15000"/>
              </a:schemeClr>
            </a:solidFill>
          </a:ln>
        </p:spPr>
      </p:pic>
      <p:pic>
        <p:nvPicPr>
          <p:cNvPr id="11" name="Grafik 10"/>
          <p:cNvPicPr>
            <a:picLocks noChangeAspect="1"/>
          </p:cNvPicPr>
          <p:nvPr/>
        </p:nvPicPr>
        <p:blipFill rotWithShape="1">
          <a:blip r:embed="rId5"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2"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Informationen unabhängig von der Farbgebung aufbereiten</a:t>
            </a:r>
          </a:p>
        </p:txBody>
      </p:sp>
      <p:sp>
        <p:nvSpPr>
          <p:cNvPr id="13"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4"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 name="Foliennummernplatzhalter 1"/>
          <p:cNvSpPr>
            <a:spLocks noGrp="1"/>
          </p:cNvSpPr>
          <p:nvPr>
            <p:ph type="sldNum" sz="quarter" idx="4"/>
          </p:nvPr>
        </p:nvSpPr>
        <p:spPr/>
        <p:txBody>
          <a:bodyPr/>
          <a:lstStyle/>
          <a:p>
            <a:fld id="{D913B18B-D139-4864-AE91-16ECF2125E47}" type="slidenum">
              <a:rPr lang="de-DE" smtClean="0"/>
              <a:pPr/>
              <a:t>63</a:t>
            </a:fld>
            <a:endParaRPr lang="de-DE" dirty="0"/>
          </a:p>
        </p:txBody>
      </p:sp>
    </p:spTree>
    <p:extLst>
      <p:ext uri="{BB962C8B-B14F-4D97-AF65-F5344CB8AC3E}">
        <p14:creationId xmlns:p14="http://schemas.microsoft.com/office/powerpoint/2010/main" val="37301615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45993" y="1639433"/>
            <a:ext cx="11905323" cy="4824536"/>
          </a:xfrm>
        </p:spPr>
        <p:txBody>
          <a:bodyPr/>
          <a:lstStyle/>
          <a:p>
            <a:pPr marL="0" indent="0">
              <a:lnSpc>
                <a:spcPct val="150000"/>
              </a:lnSpc>
              <a:buClr>
                <a:schemeClr val="accent1"/>
              </a:buClr>
              <a:buNone/>
            </a:pPr>
            <a:r>
              <a:rPr lang="de-DE" dirty="0">
                <a:solidFill>
                  <a:schemeClr val="tx1"/>
                </a:solidFill>
              </a:rPr>
              <a:t>Gestaltungsmittel für Stichwortzettel: 	</a:t>
            </a:r>
          </a:p>
          <a:p>
            <a:pPr>
              <a:lnSpc>
                <a:spcPct val="150000"/>
              </a:lnSpc>
              <a:buClr>
                <a:srgbClr val="97C01E"/>
              </a:buClr>
              <a:buSzPct val="150000"/>
              <a:buBlip>
                <a:blip r:embed="rId3"/>
              </a:buBlip>
            </a:pPr>
            <a:r>
              <a:rPr lang="de-DE" dirty="0">
                <a:solidFill>
                  <a:schemeClr val="tx1"/>
                </a:solidFill>
              </a:rPr>
              <a:t>große Abstände zwischen den Gedanken</a:t>
            </a:r>
          </a:p>
          <a:p>
            <a:pPr>
              <a:lnSpc>
                <a:spcPct val="150000"/>
              </a:lnSpc>
              <a:buClr>
                <a:srgbClr val="97C01E"/>
              </a:buClr>
              <a:buSzPct val="150000"/>
              <a:buBlip>
                <a:blip r:embed="rId3"/>
              </a:buBlip>
            </a:pPr>
            <a:r>
              <a:rPr lang="de-DE" dirty="0">
                <a:solidFill>
                  <a:schemeClr val="tx1"/>
                </a:solidFill>
              </a:rPr>
              <a:t>große deutliche Schrift</a:t>
            </a:r>
          </a:p>
          <a:p>
            <a:pPr>
              <a:lnSpc>
                <a:spcPct val="150000"/>
              </a:lnSpc>
              <a:buClr>
                <a:srgbClr val="97C01E"/>
              </a:buClr>
              <a:buSzPct val="150000"/>
              <a:buBlip>
                <a:blip r:embed="rId3"/>
              </a:buBlip>
            </a:pPr>
            <a:r>
              <a:rPr lang="de-DE" dirty="0">
                <a:solidFill>
                  <a:schemeClr val="tx1"/>
                </a:solidFill>
              </a:rPr>
              <a:t>Format DIN A5, quer, feste Karteikarten/Karton</a:t>
            </a:r>
          </a:p>
          <a:p>
            <a:pPr>
              <a:lnSpc>
                <a:spcPct val="150000"/>
              </a:lnSpc>
              <a:buClr>
                <a:srgbClr val="97C01E"/>
              </a:buClr>
              <a:buSzPct val="150000"/>
              <a:buBlip>
                <a:blip r:embed="rId3"/>
              </a:buBlip>
            </a:pPr>
            <a:r>
              <a:rPr lang="de-DE" dirty="0">
                <a:solidFill>
                  <a:schemeClr val="tx1"/>
                </a:solidFill>
              </a:rPr>
              <a:t>einseitig beschrieben</a:t>
            </a:r>
          </a:p>
          <a:p>
            <a:pPr>
              <a:lnSpc>
                <a:spcPct val="150000"/>
              </a:lnSpc>
              <a:buClr>
                <a:srgbClr val="97C01E"/>
              </a:buClr>
              <a:buSzPct val="150000"/>
              <a:buBlip>
                <a:blip r:embed="rId3"/>
              </a:buBlip>
            </a:pPr>
            <a:r>
              <a:rPr lang="de-DE" dirty="0">
                <a:solidFill>
                  <a:schemeClr val="tx1"/>
                </a:solidFill>
              </a:rPr>
              <a:t>nummeriert</a:t>
            </a:r>
          </a:p>
          <a:p>
            <a:pPr>
              <a:lnSpc>
                <a:spcPct val="150000"/>
              </a:lnSpc>
              <a:buClr>
                <a:srgbClr val="97C01E"/>
              </a:buClr>
              <a:buSzPct val="150000"/>
              <a:buBlip>
                <a:blip r:embed="rId3"/>
              </a:buBlip>
            </a:pPr>
            <a:r>
              <a:rPr lang="de-DE" dirty="0">
                <a:solidFill>
                  <a:schemeClr val="tx1"/>
                </a:solidFill>
              </a:rPr>
              <a:t>Notfallkarte mit Diskussionsfragen o. ä. anlegen</a:t>
            </a:r>
          </a:p>
          <a:p>
            <a:pPr marL="0" indent="0">
              <a:lnSpc>
                <a:spcPct val="150000"/>
              </a:lnSpc>
              <a:buClr>
                <a:srgbClr val="97C01E"/>
              </a:buClr>
              <a:buSzPct val="150000"/>
              <a:buNone/>
            </a:pPr>
            <a:r>
              <a:rPr lang="de-DE" dirty="0" smtClean="0">
                <a:solidFill>
                  <a:schemeClr val="tx1"/>
                </a:solidFill>
              </a:rPr>
              <a:t>     für </a:t>
            </a:r>
            <a:r>
              <a:rPr lang="de-DE" dirty="0">
                <a:solidFill>
                  <a:schemeClr val="tx1"/>
                </a:solidFill>
              </a:rPr>
              <a:t>einen schnellen Zugriff (ca. 0,5 cm höher zugeschnitten)</a:t>
            </a:r>
          </a:p>
          <a:p>
            <a:pPr marL="0" indent="0">
              <a:buNone/>
            </a:pPr>
            <a:endParaRPr lang="de-DE" dirty="0"/>
          </a:p>
        </p:txBody>
      </p:sp>
      <p:grpSp>
        <p:nvGrpSpPr>
          <p:cNvPr id="7" name="Gruppieren 6"/>
          <p:cNvGrpSpPr/>
          <p:nvPr/>
        </p:nvGrpSpPr>
        <p:grpSpPr>
          <a:xfrm>
            <a:off x="6640532" y="1988840"/>
            <a:ext cx="4928076" cy="2572292"/>
            <a:chOff x="958547" y="1268760"/>
            <a:chExt cx="7416824" cy="4176464"/>
          </a:xfrm>
        </p:grpSpPr>
        <p:sp>
          <p:nvSpPr>
            <p:cNvPr id="8" name="Text Box 4"/>
            <p:cNvSpPr txBox="1">
              <a:spLocks noChangeArrowheads="1"/>
            </p:cNvSpPr>
            <p:nvPr/>
          </p:nvSpPr>
          <p:spPr bwMode="auto">
            <a:xfrm>
              <a:off x="1206102" y="1768474"/>
              <a:ext cx="2338715" cy="49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defRPr sz="2400">
                  <a:solidFill>
                    <a:schemeClr val="tx1"/>
                  </a:solidFill>
                  <a:latin typeface="Arial" charset="0"/>
                </a:defRPr>
              </a:lvl1pPr>
              <a:lvl2pPr marL="742950" indent="-285750" defTabSz="762000">
                <a:defRPr sz="2400">
                  <a:solidFill>
                    <a:schemeClr val="tx1"/>
                  </a:solidFill>
                  <a:latin typeface="Arial" charset="0"/>
                </a:defRPr>
              </a:lvl2pPr>
              <a:lvl3pPr marL="1143000" indent="-228600" defTabSz="762000">
                <a:defRPr sz="2400">
                  <a:solidFill>
                    <a:schemeClr val="tx1"/>
                  </a:solidFill>
                  <a:latin typeface="Arial" charset="0"/>
                </a:defRPr>
              </a:lvl3pPr>
              <a:lvl4pPr marL="1600200" indent="-228600" defTabSz="762000">
                <a:defRPr sz="2400">
                  <a:solidFill>
                    <a:schemeClr val="tx1"/>
                  </a:solidFill>
                  <a:latin typeface="Arial" charset="0"/>
                </a:defRPr>
              </a:lvl4pPr>
              <a:lvl5pPr marL="2057400" indent="-228600" defTabSz="762000">
                <a:defRPr sz="2400">
                  <a:solidFill>
                    <a:schemeClr val="tx1"/>
                  </a:solidFill>
                  <a:latin typeface="Arial" charset="0"/>
                </a:defRPr>
              </a:lvl5pPr>
              <a:lvl6pPr marL="2514600" indent="-228600" defTabSz="762000" eaLnBrk="0" fontAlgn="base" hangingPunct="0">
                <a:spcBef>
                  <a:spcPct val="0"/>
                </a:spcBef>
                <a:spcAft>
                  <a:spcPct val="0"/>
                </a:spcAft>
                <a:defRPr sz="2400">
                  <a:solidFill>
                    <a:schemeClr val="tx1"/>
                  </a:solidFill>
                  <a:latin typeface="Arial" charset="0"/>
                </a:defRPr>
              </a:lvl6pPr>
              <a:lvl7pPr marL="2971800" indent="-228600" defTabSz="762000" eaLnBrk="0" fontAlgn="base" hangingPunct="0">
                <a:spcBef>
                  <a:spcPct val="0"/>
                </a:spcBef>
                <a:spcAft>
                  <a:spcPct val="0"/>
                </a:spcAft>
                <a:defRPr sz="2400">
                  <a:solidFill>
                    <a:schemeClr val="tx1"/>
                  </a:solidFill>
                  <a:latin typeface="Arial" charset="0"/>
                </a:defRPr>
              </a:lvl7pPr>
              <a:lvl8pPr marL="3429000" indent="-228600" defTabSz="762000" eaLnBrk="0" fontAlgn="base" hangingPunct="0">
                <a:spcBef>
                  <a:spcPct val="0"/>
                </a:spcBef>
                <a:spcAft>
                  <a:spcPct val="0"/>
                </a:spcAft>
                <a:defRPr sz="2400">
                  <a:solidFill>
                    <a:schemeClr val="tx1"/>
                  </a:solidFill>
                  <a:latin typeface="Arial" charset="0"/>
                </a:defRPr>
              </a:lvl8pPr>
              <a:lvl9pPr marL="3886200" indent="-228600" defTabSz="762000" eaLnBrk="0" fontAlgn="base" hangingPunct="0">
                <a:spcBef>
                  <a:spcPct val="0"/>
                </a:spcBef>
                <a:spcAft>
                  <a:spcPct val="0"/>
                </a:spcAft>
                <a:defRPr sz="2400">
                  <a:solidFill>
                    <a:schemeClr val="tx1"/>
                  </a:solidFill>
                  <a:latin typeface="Arial" charset="0"/>
                </a:defRPr>
              </a:lvl9pPr>
            </a:lstStyle>
            <a:p>
              <a:r>
                <a:rPr lang="de-DE" sz="1400" b="1" u="sng" dirty="0">
                  <a:latin typeface="+mn-lt"/>
                </a:rPr>
                <a:t>Hauptstichwort</a:t>
              </a:r>
            </a:p>
          </p:txBody>
        </p:sp>
        <p:sp>
          <p:nvSpPr>
            <p:cNvPr id="9" name="Text Box 5"/>
            <p:cNvSpPr txBox="1">
              <a:spLocks noChangeArrowheads="1"/>
            </p:cNvSpPr>
            <p:nvPr/>
          </p:nvSpPr>
          <p:spPr bwMode="auto">
            <a:xfrm>
              <a:off x="3899998" y="1747838"/>
              <a:ext cx="2446801" cy="49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defRPr sz="2400">
                  <a:solidFill>
                    <a:schemeClr val="tx1"/>
                  </a:solidFill>
                  <a:latin typeface="Arial" charset="0"/>
                </a:defRPr>
              </a:lvl1pPr>
              <a:lvl2pPr marL="742950" indent="-285750" defTabSz="762000">
                <a:defRPr sz="2400">
                  <a:solidFill>
                    <a:schemeClr val="tx1"/>
                  </a:solidFill>
                  <a:latin typeface="Arial" charset="0"/>
                </a:defRPr>
              </a:lvl2pPr>
              <a:lvl3pPr marL="1143000" indent="-228600" defTabSz="762000">
                <a:defRPr sz="2400">
                  <a:solidFill>
                    <a:schemeClr val="tx1"/>
                  </a:solidFill>
                  <a:latin typeface="Arial" charset="0"/>
                </a:defRPr>
              </a:lvl3pPr>
              <a:lvl4pPr marL="1600200" indent="-228600" defTabSz="762000">
                <a:defRPr sz="2400">
                  <a:solidFill>
                    <a:schemeClr val="tx1"/>
                  </a:solidFill>
                  <a:latin typeface="Arial" charset="0"/>
                </a:defRPr>
              </a:lvl4pPr>
              <a:lvl5pPr marL="2057400" indent="-228600" defTabSz="762000">
                <a:defRPr sz="2400">
                  <a:solidFill>
                    <a:schemeClr val="tx1"/>
                  </a:solidFill>
                  <a:latin typeface="Arial" charset="0"/>
                </a:defRPr>
              </a:lvl5pPr>
              <a:lvl6pPr marL="2514600" indent="-228600" defTabSz="762000" eaLnBrk="0" fontAlgn="base" hangingPunct="0">
                <a:spcBef>
                  <a:spcPct val="0"/>
                </a:spcBef>
                <a:spcAft>
                  <a:spcPct val="0"/>
                </a:spcAft>
                <a:defRPr sz="2400">
                  <a:solidFill>
                    <a:schemeClr val="tx1"/>
                  </a:solidFill>
                  <a:latin typeface="Arial" charset="0"/>
                </a:defRPr>
              </a:lvl6pPr>
              <a:lvl7pPr marL="2971800" indent="-228600" defTabSz="762000" eaLnBrk="0" fontAlgn="base" hangingPunct="0">
                <a:spcBef>
                  <a:spcPct val="0"/>
                </a:spcBef>
                <a:spcAft>
                  <a:spcPct val="0"/>
                </a:spcAft>
                <a:defRPr sz="2400">
                  <a:solidFill>
                    <a:schemeClr val="tx1"/>
                  </a:solidFill>
                  <a:latin typeface="Arial" charset="0"/>
                </a:defRPr>
              </a:lvl7pPr>
              <a:lvl8pPr marL="3429000" indent="-228600" defTabSz="762000" eaLnBrk="0" fontAlgn="base" hangingPunct="0">
                <a:spcBef>
                  <a:spcPct val="0"/>
                </a:spcBef>
                <a:spcAft>
                  <a:spcPct val="0"/>
                </a:spcAft>
                <a:defRPr sz="2400">
                  <a:solidFill>
                    <a:schemeClr val="tx1"/>
                  </a:solidFill>
                  <a:latin typeface="Arial" charset="0"/>
                </a:defRPr>
              </a:lvl8pPr>
              <a:lvl9pPr marL="3886200" indent="-228600" defTabSz="762000" eaLnBrk="0" fontAlgn="base" hangingPunct="0">
                <a:spcBef>
                  <a:spcPct val="0"/>
                </a:spcBef>
                <a:spcAft>
                  <a:spcPct val="0"/>
                </a:spcAft>
                <a:defRPr sz="2400">
                  <a:solidFill>
                    <a:schemeClr val="tx1"/>
                  </a:solidFill>
                  <a:latin typeface="Arial" charset="0"/>
                </a:defRPr>
              </a:lvl9pPr>
            </a:lstStyle>
            <a:p>
              <a:r>
                <a:rPr lang="de-DE" sz="1400" b="1" dirty="0">
                  <a:latin typeface="+mn-lt"/>
                </a:rPr>
                <a:t>Nebenstichworte</a:t>
              </a:r>
            </a:p>
          </p:txBody>
        </p:sp>
        <p:sp>
          <p:nvSpPr>
            <p:cNvPr id="10" name="Line 6"/>
            <p:cNvSpPr>
              <a:spLocks noChangeShapeType="1"/>
            </p:cNvSpPr>
            <p:nvPr/>
          </p:nvSpPr>
          <p:spPr bwMode="auto">
            <a:xfrm>
              <a:off x="3582367" y="1700808"/>
              <a:ext cx="0" cy="342900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de-DE" sz="1400"/>
            </a:p>
          </p:txBody>
        </p:sp>
        <p:sp>
          <p:nvSpPr>
            <p:cNvPr id="11" name="Text Box 9"/>
            <p:cNvSpPr txBox="1">
              <a:spLocks noChangeArrowheads="1"/>
            </p:cNvSpPr>
            <p:nvPr/>
          </p:nvSpPr>
          <p:spPr bwMode="auto">
            <a:xfrm>
              <a:off x="1127566" y="4653137"/>
              <a:ext cx="687632" cy="49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defRPr sz="2400">
                  <a:solidFill>
                    <a:schemeClr val="tx1"/>
                  </a:solidFill>
                  <a:latin typeface="Arial" charset="0"/>
                </a:defRPr>
              </a:lvl1pPr>
              <a:lvl2pPr marL="742950" indent="-285750" defTabSz="762000">
                <a:defRPr sz="2400">
                  <a:solidFill>
                    <a:schemeClr val="tx1"/>
                  </a:solidFill>
                  <a:latin typeface="Arial" charset="0"/>
                </a:defRPr>
              </a:lvl2pPr>
              <a:lvl3pPr marL="1143000" indent="-228600" defTabSz="762000">
                <a:defRPr sz="2400">
                  <a:solidFill>
                    <a:schemeClr val="tx1"/>
                  </a:solidFill>
                  <a:latin typeface="Arial" charset="0"/>
                </a:defRPr>
              </a:lvl3pPr>
              <a:lvl4pPr marL="1600200" indent="-228600" defTabSz="762000">
                <a:defRPr sz="2400">
                  <a:solidFill>
                    <a:schemeClr val="tx1"/>
                  </a:solidFill>
                  <a:latin typeface="Arial" charset="0"/>
                </a:defRPr>
              </a:lvl4pPr>
              <a:lvl5pPr marL="2057400" indent="-228600" defTabSz="762000">
                <a:defRPr sz="2400">
                  <a:solidFill>
                    <a:schemeClr val="tx1"/>
                  </a:solidFill>
                  <a:latin typeface="Arial" charset="0"/>
                </a:defRPr>
              </a:lvl5pPr>
              <a:lvl6pPr marL="2514600" indent="-228600" defTabSz="762000" eaLnBrk="0" fontAlgn="base" hangingPunct="0">
                <a:spcBef>
                  <a:spcPct val="0"/>
                </a:spcBef>
                <a:spcAft>
                  <a:spcPct val="0"/>
                </a:spcAft>
                <a:defRPr sz="2400">
                  <a:solidFill>
                    <a:schemeClr val="tx1"/>
                  </a:solidFill>
                  <a:latin typeface="Arial" charset="0"/>
                </a:defRPr>
              </a:lvl6pPr>
              <a:lvl7pPr marL="2971800" indent="-228600" defTabSz="762000" eaLnBrk="0" fontAlgn="base" hangingPunct="0">
                <a:spcBef>
                  <a:spcPct val="0"/>
                </a:spcBef>
                <a:spcAft>
                  <a:spcPct val="0"/>
                </a:spcAft>
                <a:defRPr sz="2400">
                  <a:solidFill>
                    <a:schemeClr val="tx1"/>
                  </a:solidFill>
                  <a:latin typeface="Arial" charset="0"/>
                </a:defRPr>
              </a:lvl7pPr>
              <a:lvl8pPr marL="3429000" indent="-228600" defTabSz="762000" eaLnBrk="0" fontAlgn="base" hangingPunct="0">
                <a:spcBef>
                  <a:spcPct val="0"/>
                </a:spcBef>
                <a:spcAft>
                  <a:spcPct val="0"/>
                </a:spcAft>
                <a:defRPr sz="2400">
                  <a:solidFill>
                    <a:schemeClr val="tx1"/>
                  </a:solidFill>
                  <a:latin typeface="Arial" charset="0"/>
                </a:defRPr>
              </a:lvl8pPr>
              <a:lvl9pPr marL="3886200" indent="-228600" defTabSz="762000" eaLnBrk="0" fontAlgn="base" hangingPunct="0">
                <a:spcBef>
                  <a:spcPct val="0"/>
                </a:spcBef>
                <a:spcAft>
                  <a:spcPct val="0"/>
                </a:spcAft>
                <a:defRPr sz="2400">
                  <a:solidFill>
                    <a:schemeClr val="tx1"/>
                  </a:solidFill>
                  <a:latin typeface="Arial" charset="0"/>
                </a:defRPr>
              </a:lvl9pPr>
            </a:lstStyle>
            <a:p>
              <a:r>
                <a:rPr lang="de-DE" sz="1400" b="1" dirty="0">
                  <a:solidFill>
                    <a:srgbClr val="4D4D4D"/>
                  </a:solidFill>
                  <a:latin typeface="Calibri"/>
                  <a:cs typeface="Calibri"/>
                </a:rPr>
                <a:t>①</a:t>
              </a:r>
              <a:endParaRPr lang="de-DE" sz="1400" b="1" dirty="0">
                <a:solidFill>
                  <a:srgbClr val="4D4D4D"/>
                </a:solidFill>
              </a:endParaRPr>
            </a:p>
          </p:txBody>
        </p:sp>
        <p:sp>
          <p:nvSpPr>
            <p:cNvPr id="12" name="Text Box 10"/>
            <p:cNvSpPr txBox="1">
              <a:spLocks noChangeArrowheads="1"/>
            </p:cNvSpPr>
            <p:nvPr/>
          </p:nvSpPr>
          <p:spPr bwMode="auto">
            <a:xfrm>
              <a:off x="3895064" y="4383089"/>
              <a:ext cx="3491431" cy="84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defRPr sz="2400">
                  <a:solidFill>
                    <a:schemeClr val="tx1"/>
                  </a:solidFill>
                  <a:latin typeface="Arial" charset="0"/>
                </a:defRPr>
              </a:lvl1pPr>
              <a:lvl2pPr marL="742950" indent="-285750" defTabSz="762000">
                <a:defRPr sz="2400">
                  <a:solidFill>
                    <a:schemeClr val="tx1"/>
                  </a:solidFill>
                  <a:latin typeface="Arial" charset="0"/>
                </a:defRPr>
              </a:lvl2pPr>
              <a:lvl3pPr marL="1143000" indent="-228600" defTabSz="762000">
                <a:defRPr sz="2400">
                  <a:solidFill>
                    <a:schemeClr val="tx1"/>
                  </a:solidFill>
                  <a:latin typeface="Arial" charset="0"/>
                </a:defRPr>
              </a:lvl3pPr>
              <a:lvl4pPr marL="1600200" indent="-228600" defTabSz="762000">
                <a:defRPr sz="2400">
                  <a:solidFill>
                    <a:schemeClr val="tx1"/>
                  </a:solidFill>
                  <a:latin typeface="Arial" charset="0"/>
                </a:defRPr>
              </a:lvl4pPr>
              <a:lvl5pPr marL="2057400" indent="-228600" defTabSz="762000">
                <a:defRPr sz="2400">
                  <a:solidFill>
                    <a:schemeClr val="tx1"/>
                  </a:solidFill>
                  <a:latin typeface="Arial" charset="0"/>
                </a:defRPr>
              </a:lvl5pPr>
              <a:lvl6pPr marL="2514600" indent="-228600" defTabSz="762000" eaLnBrk="0" fontAlgn="base" hangingPunct="0">
                <a:spcBef>
                  <a:spcPct val="0"/>
                </a:spcBef>
                <a:spcAft>
                  <a:spcPct val="0"/>
                </a:spcAft>
                <a:defRPr sz="2400">
                  <a:solidFill>
                    <a:schemeClr val="tx1"/>
                  </a:solidFill>
                  <a:latin typeface="Arial" charset="0"/>
                </a:defRPr>
              </a:lvl6pPr>
              <a:lvl7pPr marL="2971800" indent="-228600" defTabSz="762000" eaLnBrk="0" fontAlgn="base" hangingPunct="0">
                <a:spcBef>
                  <a:spcPct val="0"/>
                </a:spcBef>
                <a:spcAft>
                  <a:spcPct val="0"/>
                </a:spcAft>
                <a:defRPr sz="2400">
                  <a:solidFill>
                    <a:schemeClr val="tx1"/>
                  </a:solidFill>
                  <a:latin typeface="Arial" charset="0"/>
                </a:defRPr>
              </a:lvl7pPr>
              <a:lvl8pPr marL="3429000" indent="-228600" defTabSz="762000" eaLnBrk="0" fontAlgn="base" hangingPunct="0">
                <a:spcBef>
                  <a:spcPct val="0"/>
                </a:spcBef>
                <a:spcAft>
                  <a:spcPct val="0"/>
                </a:spcAft>
                <a:defRPr sz="2400">
                  <a:solidFill>
                    <a:schemeClr val="tx1"/>
                  </a:solidFill>
                  <a:latin typeface="Arial" charset="0"/>
                </a:defRPr>
              </a:lvl8pPr>
              <a:lvl9pPr marL="3886200" indent="-228600" defTabSz="762000" eaLnBrk="0" fontAlgn="base" hangingPunct="0">
                <a:spcBef>
                  <a:spcPct val="0"/>
                </a:spcBef>
                <a:spcAft>
                  <a:spcPct val="0"/>
                </a:spcAft>
                <a:defRPr sz="2400">
                  <a:solidFill>
                    <a:schemeClr val="tx1"/>
                  </a:solidFill>
                  <a:latin typeface="Arial" charset="0"/>
                </a:defRPr>
              </a:lvl9pPr>
            </a:lstStyle>
            <a:p>
              <a:r>
                <a:rPr lang="de-DE" sz="1400" b="1" dirty="0">
                  <a:latin typeface="+mn-lt"/>
                </a:rPr>
                <a:t>Überleitung zum </a:t>
              </a:r>
            </a:p>
            <a:p>
              <a:r>
                <a:rPr lang="de-DE" sz="1400" b="1" dirty="0">
                  <a:latin typeface="+mn-lt"/>
                </a:rPr>
                <a:t>nächsten Hauptstichwort</a:t>
              </a:r>
            </a:p>
          </p:txBody>
        </p:sp>
        <p:sp>
          <p:nvSpPr>
            <p:cNvPr id="13" name="Text Box 11"/>
            <p:cNvSpPr txBox="1">
              <a:spLocks noChangeArrowheads="1"/>
            </p:cNvSpPr>
            <p:nvPr/>
          </p:nvSpPr>
          <p:spPr bwMode="auto">
            <a:xfrm>
              <a:off x="3911952" y="2217738"/>
              <a:ext cx="191132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defRPr sz="2400">
                  <a:solidFill>
                    <a:schemeClr val="tx1"/>
                  </a:solidFill>
                  <a:latin typeface="Arial" charset="0"/>
                </a:defRPr>
              </a:lvl1pPr>
              <a:lvl2pPr marL="742950" indent="-285750" defTabSz="762000">
                <a:defRPr sz="2400">
                  <a:solidFill>
                    <a:schemeClr val="tx1"/>
                  </a:solidFill>
                  <a:latin typeface="Arial" charset="0"/>
                </a:defRPr>
              </a:lvl2pPr>
              <a:lvl3pPr marL="1143000" indent="-228600" defTabSz="762000">
                <a:defRPr sz="2400">
                  <a:solidFill>
                    <a:schemeClr val="tx1"/>
                  </a:solidFill>
                  <a:latin typeface="Arial" charset="0"/>
                </a:defRPr>
              </a:lvl3pPr>
              <a:lvl4pPr marL="1600200" indent="-228600" defTabSz="762000">
                <a:defRPr sz="2400">
                  <a:solidFill>
                    <a:schemeClr val="tx1"/>
                  </a:solidFill>
                  <a:latin typeface="Arial" charset="0"/>
                </a:defRPr>
              </a:lvl4pPr>
              <a:lvl5pPr marL="2057400" indent="-228600" defTabSz="762000">
                <a:defRPr sz="2400">
                  <a:solidFill>
                    <a:schemeClr val="tx1"/>
                  </a:solidFill>
                  <a:latin typeface="Arial" charset="0"/>
                </a:defRPr>
              </a:lvl5pPr>
              <a:lvl6pPr marL="2514600" indent="-228600" defTabSz="762000" eaLnBrk="0" fontAlgn="base" hangingPunct="0">
                <a:spcBef>
                  <a:spcPct val="0"/>
                </a:spcBef>
                <a:spcAft>
                  <a:spcPct val="0"/>
                </a:spcAft>
                <a:defRPr sz="2400">
                  <a:solidFill>
                    <a:schemeClr val="tx1"/>
                  </a:solidFill>
                  <a:latin typeface="Arial" charset="0"/>
                </a:defRPr>
              </a:lvl6pPr>
              <a:lvl7pPr marL="2971800" indent="-228600" defTabSz="762000" eaLnBrk="0" fontAlgn="base" hangingPunct="0">
                <a:spcBef>
                  <a:spcPct val="0"/>
                </a:spcBef>
                <a:spcAft>
                  <a:spcPct val="0"/>
                </a:spcAft>
                <a:defRPr sz="2400">
                  <a:solidFill>
                    <a:schemeClr val="tx1"/>
                  </a:solidFill>
                  <a:latin typeface="Arial" charset="0"/>
                </a:defRPr>
              </a:lvl7pPr>
              <a:lvl8pPr marL="3429000" indent="-228600" defTabSz="762000" eaLnBrk="0" fontAlgn="base" hangingPunct="0">
                <a:spcBef>
                  <a:spcPct val="0"/>
                </a:spcBef>
                <a:spcAft>
                  <a:spcPct val="0"/>
                </a:spcAft>
                <a:defRPr sz="2400">
                  <a:solidFill>
                    <a:schemeClr val="tx1"/>
                  </a:solidFill>
                  <a:latin typeface="Arial" charset="0"/>
                </a:defRPr>
              </a:lvl8pPr>
              <a:lvl9pPr marL="3886200" indent="-228600" defTabSz="762000" eaLnBrk="0" fontAlgn="base" hangingPunct="0">
                <a:spcBef>
                  <a:spcPct val="0"/>
                </a:spcBef>
                <a:spcAft>
                  <a:spcPct val="0"/>
                </a:spcAft>
                <a:defRPr sz="2400">
                  <a:solidFill>
                    <a:schemeClr val="tx1"/>
                  </a:solidFill>
                  <a:latin typeface="Arial" charset="0"/>
                </a:defRPr>
              </a:lvl9pPr>
            </a:lstStyle>
            <a:p>
              <a:pPr>
                <a:lnSpc>
                  <a:spcPct val="150000"/>
                </a:lnSpc>
              </a:pPr>
              <a:r>
                <a:rPr lang="de-DE" sz="1400" b="1" dirty="0"/>
                <a:t>1.   ......</a:t>
              </a:r>
            </a:p>
            <a:p>
              <a:pPr>
                <a:lnSpc>
                  <a:spcPct val="150000"/>
                </a:lnSpc>
              </a:pPr>
              <a:r>
                <a:rPr lang="de-DE" sz="1400" b="1" dirty="0"/>
                <a:t>2.   ......</a:t>
              </a:r>
            </a:p>
            <a:p>
              <a:pPr>
                <a:lnSpc>
                  <a:spcPct val="150000"/>
                </a:lnSpc>
              </a:pPr>
              <a:r>
                <a:rPr lang="de-DE" sz="1400" b="1" dirty="0"/>
                <a:t>3.   ......</a:t>
              </a:r>
              <a:endParaRPr lang="de-DE" sz="1400" b="1" dirty="0">
                <a:latin typeface="Times" pitchFamily="18" charset="0"/>
              </a:endParaRPr>
            </a:p>
          </p:txBody>
        </p:sp>
        <p:sp>
          <p:nvSpPr>
            <p:cNvPr id="14" name="Rechteck 13"/>
            <p:cNvSpPr/>
            <p:nvPr/>
          </p:nvSpPr>
          <p:spPr bwMode="auto">
            <a:xfrm>
              <a:off x="958547" y="1268760"/>
              <a:ext cx="7416824" cy="4176464"/>
            </a:xfrm>
            <a:prstGeom prst="rect">
              <a:avLst/>
            </a:prstGeom>
            <a:noFill/>
            <a:ln w="12700" cap="flat" cmpd="sng" algn="ctr">
              <a:solidFill>
                <a:srgbClr val="4D4D4D"/>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de-DE" sz="1400">
                <a:latin typeface="Calibri" pitchFamily="34" charset="0"/>
              </a:endParaRPr>
            </a:p>
          </p:txBody>
        </p:sp>
      </p:grpSp>
      <p:pic>
        <p:nvPicPr>
          <p:cNvPr id="16" name="Grafik 15"/>
          <p:cNvPicPr>
            <a:picLocks noChangeAspect="1"/>
          </p:cNvPicPr>
          <p:nvPr/>
        </p:nvPicPr>
        <p:blipFill rotWithShape="1">
          <a:blip r:embed="rId4"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7"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Möglichkeiten zur Visualisierung für den Redner: der Stichwortzettel</a:t>
            </a:r>
          </a:p>
        </p:txBody>
      </p:sp>
      <p:sp>
        <p:nvSpPr>
          <p:cNvPr id="18"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9"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64</a:t>
            </a:fld>
            <a:endParaRPr lang="de-DE" dirty="0"/>
          </a:p>
        </p:txBody>
      </p:sp>
    </p:spTree>
    <p:extLst>
      <p:ext uri="{BB962C8B-B14F-4D97-AF65-F5344CB8AC3E}">
        <p14:creationId xmlns:p14="http://schemas.microsoft.com/office/powerpoint/2010/main" val="13958734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142" y="3717032"/>
            <a:ext cx="23812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0"/>
          <p:cNvPicPr>
            <a:picLocks noChangeAspect="1" noChangeArrowheads="1"/>
          </p:cNvPicPr>
          <p:nvPr/>
        </p:nvPicPr>
        <p:blipFill rotWithShape="1">
          <a:blip r:embed="rId4">
            <a:extLst>
              <a:ext uri="{28A0092B-C50C-407E-A947-70E740481C1C}">
                <a14:useLocalDpi xmlns:a14="http://schemas.microsoft.com/office/drawing/2010/main" val="0"/>
              </a:ext>
            </a:extLst>
          </a:blip>
          <a:srcRect l="22721" r="21277"/>
          <a:stretch/>
        </p:blipFill>
        <p:spPr bwMode="auto">
          <a:xfrm>
            <a:off x="967867" y="3458086"/>
            <a:ext cx="120019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9"/>
          <p:cNvSpPr txBox="1">
            <a:spLocks noChangeArrowheads="1"/>
          </p:cNvSpPr>
          <p:nvPr/>
        </p:nvSpPr>
        <p:spPr bwMode="auto">
          <a:xfrm>
            <a:off x="551384" y="5646203"/>
            <a:ext cx="19446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defRPr/>
            </a:pPr>
            <a:r>
              <a:rPr lang="de-DE" sz="1800" dirty="0">
                <a:solidFill>
                  <a:schemeClr val="accent1"/>
                </a:solidFill>
                <a:latin typeface="+mj-lt"/>
              </a:rPr>
              <a:t>Flipchart</a:t>
            </a:r>
          </a:p>
        </p:txBody>
      </p:sp>
      <p:sp>
        <p:nvSpPr>
          <p:cNvPr id="10" name="Text Box 10"/>
          <p:cNvSpPr txBox="1">
            <a:spLocks noChangeArrowheads="1"/>
          </p:cNvSpPr>
          <p:nvPr/>
        </p:nvSpPr>
        <p:spPr bwMode="auto">
          <a:xfrm>
            <a:off x="1414364" y="2981907"/>
            <a:ext cx="26654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defRPr/>
            </a:pPr>
            <a:r>
              <a:rPr lang="de-DE" sz="1800" dirty="0">
                <a:solidFill>
                  <a:schemeClr val="accent1"/>
                </a:solidFill>
                <a:latin typeface="+mj-lt"/>
              </a:rPr>
              <a:t>Overhead-Projektor</a:t>
            </a:r>
          </a:p>
        </p:txBody>
      </p:sp>
      <p:sp>
        <p:nvSpPr>
          <p:cNvPr id="11" name="Text Box 14"/>
          <p:cNvSpPr txBox="1">
            <a:spLocks noChangeArrowheads="1"/>
          </p:cNvSpPr>
          <p:nvPr/>
        </p:nvSpPr>
        <p:spPr bwMode="auto">
          <a:xfrm>
            <a:off x="4871864" y="3326321"/>
            <a:ext cx="19446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defRPr/>
            </a:pPr>
            <a:r>
              <a:rPr lang="de-DE" sz="1800" dirty="0">
                <a:solidFill>
                  <a:schemeClr val="accent1"/>
                </a:solidFill>
                <a:latin typeface="+mj-lt"/>
              </a:rPr>
              <a:t>Tafel</a:t>
            </a:r>
          </a:p>
        </p:txBody>
      </p:sp>
      <p:sp>
        <p:nvSpPr>
          <p:cNvPr id="14" name="Text Box 20"/>
          <p:cNvSpPr txBox="1">
            <a:spLocks noChangeArrowheads="1"/>
          </p:cNvSpPr>
          <p:nvPr/>
        </p:nvSpPr>
        <p:spPr bwMode="auto">
          <a:xfrm>
            <a:off x="2783632" y="5607199"/>
            <a:ext cx="27352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defRPr/>
            </a:pPr>
            <a:r>
              <a:rPr lang="de-DE" sz="1800" dirty="0">
                <a:solidFill>
                  <a:schemeClr val="accent1"/>
                </a:solidFill>
                <a:latin typeface="+mj-lt"/>
              </a:rPr>
              <a:t>White-/</a:t>
            </a:r>
            <a:r>
              <a:rPr lang="de-DE" sz="1800" dirty="0" err="1">
                <a:solidFill>
                  <a:schemeClr val="accent1"/>
                </a:solidFill>
                <a:latin typeface="+mj-lt"/>
              </a:rPr>
              <a:t>Smartboard</a:t>
            </a:r>
            <a:endParaRPr lang="de-DE" sz="1800" dirty="0">
              <a:solidFill>
                <a:schemeClr val="accent1"/>
              </a:solidFill>
              <a:latin typeface="+mj-lt"/>
            </a:endParaRPr>
          </a:p>
        </p:txBody>
      </p:sp>
      <p:pic>
        <p:nvPicPr>
          <p:cNvPr id="16"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6466" y="1349732"/>
            <a:ext cx="837214" cy="149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5148" y="3364816"/>
            <a:ext cx="1325562" cy="220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6002" y="1340768"/>
            <a:ext cx="1516062"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12"/>
          <p:cNvSpPr txBox="1">
            <a:spLocks noChangeArrowheads="1"/>
          </p:cNvSpPr>
          <p:nvPr/>
        </p:nvSpPr>
        <p:spPr bwMode="auto">
          <a:xfrm>
            <a:off x="6598691" y="5651956"/>
            <a:ext cx="22336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defRPr/>
            </a:pPr>
            <a:r>
              <a:rPr lang="de-DE" sz="1800" dirty="0">
                <a:solidFill>
                  <a:schemeClr val="accent1"/>
                </a:solidFill>
                <a:latin typeface="+mj-lt"/>
              </a:rPr>
              <a:t>Metaplanwand</a:t>
            </a:r>
          </a:p>
        </p:txBody>
      </p:sp>
      <p:sp>
        <p:nvSpPr>
          <p:cNvPr id="22" name="Text Box 12"/>
          <p:cNvSpPr txBox="1">
            <a:spLocks noChangeArrowheads="1"/>
          </p:cNvSpPr>
          <p:nvPr/>
        </p:nvSpPr>
        <p:spPr bwMode="auto">
          <a:xfrm>
            <a:off x="8736011" y="2635016"/>
            <a:ext cx="22336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defRPr/>
            </a:pPr>
            <a:r>
              <a:rPr lang="de-DE" sz="1800" dirty="0" err="1">
                <a:solidFill>
                  <a:schemeClr val="accent1"/>
                </a:solidFill>
              </a:rPr>
              <a:t>Keynote</a:t>
            </a:r>
            <a:r>
              <a:rPr lang="de-DE" sz="1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de-DE" sz="1800" dirty="0">
              <a:solidFill>
                <a:schemeClr val="accent1"/>
              </a:solidFill>
              <a:latin typeface="+mj-lt"/>
            </a:endParaRPr>
          </a:p>
        </p:txBody>
      </p:sp>
      <p:sp>
        <p:nvSpPr>
          <p:cNvPr id="23" name="Text Box 12"/>
          <p:cNvSpPr txBox="1">
            <a:spLocks noChangeArrowheads="1"/>
          </p:cNvSpPr>
          <p:nvPr/>
        </p:nvSpPr>
        <p:spPr bwMode="auto">
          <a:xfrm>
            <a:off x="8758931" y="5430179"/>
            <a:ext cx="22336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defRPr/>
            </a:pPr>
            <a:r>
              <a:rPr lang="de-DE" sz="1800" dirty="0" err="1">
                <a:solidFill>
                  <a:schemeClr val="accent1"/>
                </a:solidFill>
              </a:rPr>
              <a:t>Prezi</a:t>
            </a:r>
            <a:r>
              <a:rPr lang="de-DE" sz="1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de-DE" sz="1800" dirty="0">
              <a:solidFill>
                <a:schemeClr val="accent1"/>
              </a:solidFill>
              <a:latin typeface="+mj-lt"/>
            </a:endParaRPr>
          </a:p>
        </p:txBody>
      </p:sp>
      <p:pic>
        <p:nvPicPr>
          <p:cNvPr id="25" name="Grafik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14101" y="3861048"/>
            <a:ext cx="1293660" cy="1355667"/>
          </a:xfrm>
          <a:prstGeom prst="rect">
            <a:avLst/>
          </a:prstGeom>
        </p:spPr>
      </p:pic>
      <p:pic>
        <p:nvPicPr>
          <p:cNvPr id="26" name="Grafik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97642" y="1438118"/>
            <a:ext cx="1084018" cy="1093424"/>
          </a:xfrm>
          <a:prstGeom prst="rect">
            <a:avLst/>
          </a:prstGeom>
        </p:spPr>
      </p:pic>
      <p:pic>
        <p:nvPicPr>
          <p:cNvPr id="27" name="Grafik 26"/>
          <p:cNvPicPr>
            <a:picLocks noChangeAspect="1"/>
          </p:cNvPicPr>
          <p:nvPr/>
        </p:nvPicPr>
        <p:blipFill rotWithShape="1">
          <a:blip r:embed="rId10"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28"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Es muss nicht immer nur </a:t>
            </a:r>
            <a:r>
              <a:rPr lang="de-DE" dirty="0" err="1" smtClean="0">
                <a:solidFill>
                  <a:schemeClr val="accent1"/>
                </a:solidFill>
              </a:rPr>
              <a:t>Powerpoint</a:t>
            </a:r>
            <a:r>
              <a:rPr lang="de-DE" dirty="0" smtClean="0">
                <a:solidFill>
                  <a:schemeClr val="accent1"/>
                </a:solidFill>
              </a:rPr>
              <a:t> sein</a:t>
            </a:r>
            <a:endParaRPr lang="de-DE" dirty="0">
              <a:solidFill>
                <a:schemeClr val="accent1"/>
              </a:solidFill>
            </a:endParaRPr>
          </a:p>
        </p:txBody>
      </p:sp>
      <p:sp>
        <p:nvSpPr>
          <p:cNvPr id="29"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30"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 name="Foliennummernplatzhalter 1"/>
          <p:cNvSpPr>
            <a:spLocks noGrp="1"/>
          </p:cNvSpPr>
          <p:nvPr>
            <p:ph type="sldNum" sz="quarter" idx="4"/>
          </p:nvPr>
        </p:nvSpPr>
        <p:spPr/>
        <p:txBody>
          <a:bodyPr/>
          <a:lstStyle/>
          <a:p>
            <a:fld id="{D913B18B-D139-4864-AE91-16ECF2125E47}" type="slidenum">
              <a:rPr lang="de-DE" smtClean="0"/>
              <a:pPr/>
              <a:t>65</a:t>
            </a:fld>
            <a:endParaRPr lang="de-DE" dirty="0"/>
          </a:p>
        </p:txBody>
      </p:sp>
    </p:spTree>
    <p:extLst>
      <p:ext uri="{BB962C8B-B14F-4D97-AF65-F5344CB8AC3E}">
        <p14:creationId xmlns:p14="http://schemas.microsoft.com/office/powerpoint/2010/main" val="3795725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295800" y="2348880"/>
            <a:ext cx="7334183" cy="3168352"/>
          </a:xfrm>
        </p:spPr>
        <p:txBody>
          <a:bodyPr>
            <a:normAutofit/>
          </a:bodyPr>
          <a:lstStyle/>
          <a:p>
            <a:pPr>
              <a:spcBef>
                <a:spcPts val="1200"/>
              </a:spcBef>
              <a:buClr>
                <a:srgbClr val="97C01E"/>
              </a:buClr>
              <a:buSzPct val="150000"/>
              <a:buBlip>
                <a:blip r:embed="rId3"/>
              </a:buBlip>
            </a:pPr>
            <a:r>
              <a:rPr lang="de-DE" dirty="0" smtClean="0">
                <a:solidFill>
                  <a:schemeClr val="tx1"/>
                </a:solidFill>
              </a:rPr>
              <a:t>warm </a:t>
            </a:r>
            <a:r>
              <a:rPr lang="de-DE" dirty="0">
                <a:solidFill>
                  <a:schemeClr val="tx1"/>
                </a:solidFill>
              </a:rPr>
              <a:t>sprechen und Glas stilles Wasser bereit stellen</a:t>
            </a:r>
          </a:p>
          <a:p>
            <a:pPr>
              <a:spcBef>
                <a:spcPts val="1200"/>
              </a:spcBef>
              <a:buClr>
                <a:srgbClr val="97C01E"/>
              </a:buClr>
              <a:buSzPct val="150000"/>
              <a:buBlip>
                <a:blip r:embed="rId3"/>
              </a:buBlip>
            </a:pPr>
            <a:r>
              <a:rPr lang="de-DE" dirty="0">
                <a:solidFill>
                  <a:schemeClr val="tx1"/>
                </a:solidFill>
              </a:rPr>
              <a:t>Redegeschwindigkeit regulieren</a:t>
            </a:r>
          </a:p>
          <a:p>
            <a:pPr>
              <a:spcBef>
                <a:spcPts val="1200"/>
              </a:spcBef>
              <a:buClr>
                <a:srgbClr val="97C01E"/>
              </a:buClr>
              <a:buSzPct val="150000"/>
              <a:buBlip>
                <a:blip r:embed="rId3"/>
              </a:buBlip>
            </a:pPr>
            <a:r>
              <a:rPr lang="de-DE" dirty="0">
                <a:solidFill>
                  <a:schemeClr val="tx1"/>
                </a:solidFill>
              </a:rPr>
              <a:t>Pausen setzen</a:t>
            </a:r>
          </a:p>
          <a:p>
            <a:pPr>
              <a:spcBef>
                <a:spcPts val="1200"/>
              </a:spcBef>
              <a:buClr>
                <a:srgbClr val="97C01E"/>
              </a:buClr>
              <a:buSzPct val="150000"/>
              <a:buBlip>
                <a:blip r:embed="rId3"/>
              </a:buBlip>
            </a:pPr>
            <a:r>
              <a:rPr lang="de-DE" dirty="0" smtClean="0">
                <a:solidFill>
                  <a:schemeClr val="tx1"/>
                </a:solidFill>
              </a:rPr>
              <a:t>Intonation </a:t>
            </a:r>
            <a:r>
              <a:rPr lang="de-DE" dirty="0">
                <a:solidFill>
                  <a:schemeClr val="tx1"/>
                </a:solidFill>
              </a:rPr>
              <a:t>und </a:t>
            </a:r>
            <a:r>
              <a:rPr lang="de-DE" dirty="0" smtClean="0">
                <a:solidFill>
                  <a:schemeClr val="tx1"/>
                </a:solidFill>
              </a:rPr>
              <a:t>Lautstärke </a:t>
            </a:r>
            <a:r>
              <a:rPr lang="de-DE" dirty="0">
                <a:solidFill>
                  <a:schemeClr val="tx1"/>
                </a:solidFill>
              </a:rPr>
              <a:t>als Spannungsmittel und zur Betonung</a:t>
            </a:r>
          </a:p>
          <a:p>
            <a:pPr>
              <a:spcBef>
                <a:spcPts val="1200"/>
              </a:spcBef>
              <a:buClr>
                <a:srgbClr val="97C01E"/>
              </a:buClr>
              <a:buSzPct val="150000"/>
              <a:buBlip>
                <a:blip r:embed="rId3"/>
              </a:buBlip>
            </a:pPr>
            <a:r>
              <a:rPr lang="de-DE" dirty="0">
                <a:solidFill>
                  <a:schemeClr val="tx1"/>
                </a:solidFill>
              </a:rPr>
              <a:t>optimales Raumverhalten</a:t>
            </a:r>
          </a:p>
          <a:p>
            <a:pPr>
              <a:spcBef>
                <a:spcPts val="1200"/>
              </a:spcBef>
              <a:buClr>
                <a:srgbClr val="97C01E"/>
              </a:buClr>
              <a:buSzPct val="150000"/>
              <a:buBlip>
                <a:blip r:embed="rId3"/>
              </a:buBlip>
            </a:pPr>
            <a:r>
              <a:rPr lang="de-DE" dirty="0">
                <a:solidFill>
                  <a:schemeClr val="tx1"/>
                </a:solidFill>
              </a:rPr>
              <a:t>Einbezug der Zuhörer durch Körpersprache</a:t>
            </a:r>
          </a:p>
          <a:p>
            <a:pPr>
              <a:spcBef>
                <a:spcPts val="1200"/>
              </a:spcBef>
              <a:buClr>
                <a:srgbClr val="97C01E"/>
              </a:buClr>
              <a:buSzPct val="150000"/>
              <a:buBlip>
                <a:blip r:embed="rId3"/>
              </a:buBlip>
            </a:pPr>
            <a:r>
              <a:rPr lang="de-DE" dirty="0">
                <a:solidFill>
                  <a:schemeClr val="tx1"/>
                </a:solidFill>
              </a:rPr>
              <a:t>Blickkontakt halten</a:t>
            </a:r>
          </a:p>
        </p:txBody>
      </p:sp>
      <p:pic>
        <p:nvPicPr>
          <p:cNvPr id="10" name="Grafik 9"/>
          <p:cNvPicPr>
            <a:picLocks noChangeAspect="1"/>
          </p:cNvPicPr>
          <p:nvPr/>
        </p:nvPicPr>
        <p:blipFill rotWithShape="1">
          <a:blip r:embed="rId4"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Der perfekte Auftritt</a:t>
            </a:r>
            <a:endParaRPr lang="de-DE" dirty="0">
              <a:solidFill>
                <a:schemeClr val="accent1"/>
              </a:solidFill>
            </a:endParaRP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66</a:t>
            </a:fld>
            <a:endParaRPr lang="de-DE" dirty="0"/>
          </a:p>
        </p:txBody>
      </p:sp>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l="41338" t="31100" r="34250" b="30050"/>
          <a:stretch/>
        </p:blipFill>
        <p:spPr>
          <a:xfrm>
            <a:off x="839416" y="2077435"/>
            <a:ext cx="2986386" cy="3564396"/>
          </a:xfrm>
          <a:prstGeom prst="rect">
            <a:avLst/>
          </a:prstGeom>
        </p:spPr>
      </p:pic>
    </p:spTree>
    <p:extLst>
      <p:ext uri="{BB962C8B-B14F-4D97-AF65-F5344CB8AC3E}">
        <p14:creationId xmlns:p14="http://schemas.microsoft.com/office/powerpoint/2010/main" val="22858122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995184" y="1916833"/>
            <a:ext cx="6933464" cy="1512167"/>
          </a:xfrm>
        </p:spPr>
        <p:txBody>
          <a:bodyPr>
            <a:noAutofit/>
          </a:bodyPr>
          <a:lstStyle/>
          <a:p>
            <a:pPr marL="57150" indent="0">
              <a:lnSpc>
                <a:spcPct val="150000"/>
              </a:lnSpc>
              <a:spcBef>
                <a:spcPts val="0"/>
              </a:spcBef>
              <a:buClr>
                <a:srgbClr val="97C01E"/>
              </a:buClr>
              <a:buNone/>
            </a:pPr>
            <a:r>
              <a:rPr lang="de-DE" dirty="0" smtClean="0">
                <a:solidFill>
                  <a:schemeClr val="tx1"/>
                </a:solidFill>
              </a:rPr>
              <a:t>Publikumsfeedback ist immer wertvoll:</a:t>
            </a:r>
          </a:p>
          <a:p>
            <a:pPr indent="-285750">
              <a:lnSpc>
                <a:spcPct val="150000"/>
              </a:lnSpc>
              <a:spcBef>
                <a:spcPts val="0"/>
              </a:spcBef>
              <a:buClr>
                <a:srgbClr val="97C01E"/>
              </a:buClr>
              <a:buSzPct val="150000"/>
              <a:buBlip>
                <a:blip r:embed="rId3"/>
              </a:buBlip>
            </a:pPr>
            <a:r>
              <a:rPr lang="de-DE" dirty="0" smtClean="0">
                <a:solidFill>
                  <a:schemeClr val="tx1"/>
                </a:solidFill>
              </a:rPr>
              <a:t>Zeichen </a:t>
            </a:r>
            <a:r>
              <a:rPr lang="de-DE" dirty="0">
                <a:solidFill>
                  <a:schemeClr val="tx1"/>
                </a:solidFill>
              </a:rPr>
              <a:t>für Auseinandersetzung mit dem Thema</a:t>
            </a:r>
          </a:p>
          <a:p>
            <a:pPr indent="-285750">
              <a:lnSpc>
                <a:spcPct val="150000"/>
              </a:lnSpc>
              <a:spcBef>
                <a:spcPts val="0"/>
              </a:spcBef>
              <a:buClr>
                <a:srgbClr val="97C01E"/>
              </a:buClr>
              <a:buSzPct val="150000"/>
              <a:buBlip>
                <a:blip r:embed="rId3"/>
              </a:buBlip>
            </a:pPr>
            <a:r>
              <a:rPr lang="de-DE" dirty="0">
                <a:solidFill>
                  <a:schemeClr val="tx1"/>
                </a:solidFill>
              </a:rPr>
              <a:t>Rückmeldung über Status des Verstehens</a:t>
            </a:r>
          </a:p>
          <a:p>
            <a:pPr indent="-285750">
              <a:lnSpc>
                <a:spcPct val="150000"/>
              </a:lnSpc>
              <a:spcBef>
                <a:spcPts val="0"/>
              </a:spcBef>
              <a:buClr>
                <a:srgbClr val="97C01E"/>
              </a:buClr>
              <a:buSzPct val="150000"/>
              <a:buBlip>
                <a:blip r:embed="rId3"/>
              </a:buBlip>
            </a:pPr>
            <a:r>
              <a:rPr lang="de-DE" dirty="0">
                <a:solidFill>
                  <a:schemeClr val="tx1"/>
                </a:solidFill>
              </a:rPr>
              <a:t>anderen Betrachtungen und </a:t>
            </a:r>
            <a:r>
              <a:rPr lang="de-DE" dirty="0" smtClean="0">
                <a:solidFill>
                  <a:schemeClr val="tx1"/>
                </a:solidFill>
              </a:rPr>
              <a:t>Gegenargumente</a:t>
            </a:r>
          </a:p>
          <a:p>
            <a:pPr marL="57150" indent="0">
              <a:lnSpc>
                <a:spcPct val="150000"/>
              </a:lnSpc>
              <a:spcBef>
                <a:spcPts val="0"/>
              </a:spcBef>
              <a:buClr>
                <a:srgbClr val="97C01E"/>
              </a:buClr>
              <a:buNone/>
            </a:pPr>
            <a:endParaRPr lang="de-DE" dirty="0" smtClean="0">
              <a:solidFill>
                <a:schemeClr val="tx1"/>
              </a:solidFill>
            </a:endParaRPr>
          </a:p>
          <a:p>
            <a:pPr marL="57150" indent="0">
              <a:lnSpc>
                <a:spcPct val="150000"/>
              </a:lnSpc>
              <a:spcBef>
                <a:spcPts val="0"/>
              </a:spcBef>
              <a:buClr>
                <a:srgbClr val="97C01E"/>
              </a:buClr>
              <a:buNone/>
            </a:pPr>
            <a:r>
              <a:rPr lang="de-DE" dirty="0" err="1" smtClean="0">
                <a:solidFill>
                  <a:schemeClr val="tx1"/>
                </a:solidFill>
              </a:rPr>
              <a:t>to</a:t>
            </a:r>
            <a:r>
              <a:rPr lang="de-DE" dirty="0" smtClean="0">
                <a:solidFill>
                  <a:schemeClr val="tx1"/>
                </a:solidFill>
              </a:rPr>
              <a:t> do:</a:t>
            </a:r>
            <a:endParaRPr lang="de-DE" dirty="0">
              <a:solidFill>
                <a:schemeClr val="tx1"/>
              </a:solidFill>
            </a:endParaRPr>
          </a:p>
          <a:p>
            <a:pPr indent="-285750">
              <a:lnSpc>
                <a:spcPct val="150000"/>
              </a:lnSpc>
              <a:spcBef>
                <a:spcPts val="0"/>
              </a:spcBef>
              <a:buClr>
                <a:srgbClr val="97C01E"/>
              </a:buClr>
              <a:buSzPct val="150000"/>
              <a:buBlip>
                <a:blip r:embed="rId4"/>
              </a:buBlip>
            </a:pPr>
            <a:r>
              <a:rPr lang="de-DE" dirty="0">
                <a:solidFill>
                  <a:schemeClr val="tx1"/>
                </a:solidFill>
              </a:rPr>
              <a:t>Zeitpunkt und -rahmen für Fragen vorher bestimmen</a:t>
            </a:r>
          </a:p>
          <a:p>
            <a:pPr indent="-285750">
              <a:lnSpc>
                <a:spcPct val="150000"/>
              </a:lnSpc>
              <a:spcBef>
                <a:spcPts val="0"/>
              </a:spcBef>
              <a:buClr>
                <a:srgbClr val="97C01E"/>
              </a:buClr>
              <a:buSzPct val="150000"/>
              <a:buBlip>
                <a:blip r:embed="rId4"/>
              </a:buBlip>
            </a:pPr>
            <a:r>
              <a:rPr lang="de-DE" dirty="0">
                <a:solidFill>
                  <a:schemeClr val="tx1"/>
                </a:solidFill>
              </a:rPr>
              <a:t>(zeitweisen) Dialog einbauen</a:t>
            </a:r>
          </a:p>
          <a:p>
            <a:pPr indent="-285750">
              <a:lnSpc>
                <a:spcPct val="150000"/>
              </a:lnSpc>
              <a:spcBef>
                <a:spcPts val="0"/>
              </a:spcBef>
              <a:buClr>
                <a:srgbClr val="97C01E"/>
              </a:buClr>
              <a:buSzPct val="150000"/>
              <a:buBlip>
                <a:blip r:embed="rId4"/>
              </a:buBlip>
            </a:pPr>
            <a:r>
              <a:rPr lang="de-DE" dirty="0">
                <a:solidFill>
                  <a:schemeClr val="tx1"/>
                </a:solidFill>
              </a:rPr>
              <a:t>auf zielgruppenspezifische Fragen des Publikums vorbereiten</a:t>
            </a:r>
          </a:p>
          <a:p>
            <a:pPr marL="57150" indent="0">
              <a:lnSpc>
                <a:spcPct val="150000"/>
              </a:lnSpc>
              <a:spcBef>
                <a:spcPts val="0"/>
              </a:spcBef>
              <a:buClr>
                <a:srgbClr val="97C01E"/>
              </a:buClr>
              <a:buNone/>
            </a:pPr>
            <a:endParaRPr lang="de-DE" dirty="0">
              <a:solidFill>
                <a:schemeClr val="tx1"/>
              </a:solidFill>
            </a:endParaRPr>
          </a:p>
        </p:txBody>
      </p:sp>
      <p:pic>
        <p:nvPicPr>
          <p:cNvPr id="11" name="Grafik 10"/>
          <p:cNvPicPr>
            <a:picLocks noChangeAspect="1"/>
          </p:cNvPicPr>
          <p:nvPr/>
        </p:nvPicPr>
        <p:blipFill rotWithShape="1">
          <a:blip r:embed="rId5"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2" name="Textplatzhalter 2"/>
          <p:cNvSpPr>
            <a:spLocks noGrp="1"/>
          </p:cNvSpPr>
          <p:nvPr>
            <p:ph type="body" sz="quarter" idx="4294967295"/>
          </p:nvPr>
        </p:nvSpPr>
        <p:spPr>
          <a:xfrm>
            <a:off x="1391080" y="680646"/>
            <a:ext cx="8809376" cy="372090"/>
          </a:xfrm>
          <a:prstGeom prst="rect">
            <a:avLst/>
          </a:prstGeom>
        </p:spPr>
        <p:txBody>
          <a:bodyPr>
            <a:normAutofit lnSpcReduction="10000"/>
          </a:bodyPr>
          <a:lstStyle/>
          <a:p>
            <a:pPr marL="0" indent="0">
              <a:buNone/>
            </a:pPr>
            <a:r>
              <a:rPr lang="de-DE" dirty="0">
                <a:solidFill>
                  <a:schemeClr val="accent1"/>
                </a:solidFill>
              </a:rPr>
              <a:t>Oft sagt ein Feedback mehr über den, der es gibt, als über den, der es bekommt.</a:t>
            </a:r>
          </a:p>
        </p:txBody>
      </p:sp>
      <p:sp>
        <p:nvSpPr>
          <p:cNvPr id="13"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4"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3" name="Grafik 2"/>
          <p:cNvPicPr>
            <a:picLocks noChangeAspect="1"/>
          </p:cNvPicPr>
          <p:nvPr/>
        </p:nvPicPr>
        <p:blipFill rotWithShape="1">
          <a:blip r:embed="rId6" cstate="print">
            <a:extLst>
              <a:ext uri="{28A0092B-C50C-407E-A947-70E740481C1C}">
                <a14:useLocalDpi xmlns:a14="http://schemas.microsoft.com/office/drawing/2010/main" val="0"/>
              </a:ext>
            </a:extLst>
          </a:blip>
          <a:srcRect l="20076" t="14300" r="29525" b="16401"/>
          <a:stretch/>
        </p:blipFill>
        <p:spPr>
          <a:xfrm>
            <a:off x="479376" y="1737903"/>
            <a:ext cx="4083760" cy="4211377"/>
          </a:xfrm>
          <a:prstGeom prst="rect">
            <a:avLst/>
          </a:prstGeom>
        </p:spPr>
      </p:pic>
      <p:sp>
        <p:nvSpPr>
          <p:cNvPr id="4" name="Foliennummernplatzhalter 3"/>
          <p:cNvSpPr>
            <a:spLocks noGrp="1"/>
          </p:cNvSpPr>
          <p:nvPr>
            <p:ph type="sldNum" sz="quarter" idx="4"/>
          </p:nvPr>
        </p:nvSpPr>
        <p:spPr/>
        <p:txBody>
          <a:bodyPr/>
          <a:lstStyle/>
          <a:p>
            <a:fld id="{D913B18B-D139-4864-AE91-16ECF2125E47}" type="slidenum">
              <a:rPr lang="de-DE" smtClean="0"/>
              <a:pPr/>
              <a:t>67</a:t>
            </a:fld>
            <a:endParaRPr lang="de-DE" dirty="0"/>
          </a:p>
        </p:txBody>
      </p:sp>
    </p:spTree>
    <p:extLst>
      <p:ext uri="{BB962C8B-B14F-4D97-AF65-F5344CB8AC3E}">
        <p14:creationId xmlns:p14="http://schemas.microsoft.com/office/powerpoint/2010/main" val="33058101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39763" t="20601" r="10625" b="32150"/>
          <a:stretch/>
        </p:blipFill>
        <p:spPr>
          <a:xfrm>
            <a:off x="7161718" y="2060848"/>
            <a:ext cx="4838938" cy="3456384"/>
          </a:xfrm>
          <a:prstGeom prst="rect">
            <a:avLst/>
          </a:prstGeom>
        </p:spPr>
      </p:pic>
      <p:sp>
        <p:nvSpPr>
          <p:cNvPr id="2" name="Inhaltsplatzhalter 1"/>
          <p:cNvSpPr>
            <a:spLocks noGrp="1"/>
          </p:cNvSpPr>
          <p:nvPr>
            <p:ph idx="1"/>
          </p:nvPr>
        </p:nvSpPr>
        <p:spPr>
          <a:xfrm>
            <a:off x="479376" y="2276872"/>
            <a:ext cx="6912768" cy="3274310"/>
          </a:xfrm>
        </p:spPr>
        <p:txBody>
          <a:bodyPr>
            <a:normAutofit/>
          </a:bodyPr>
          <a:lstStyle/>
          <a:p>
            <a:pPr defTabSz="762000">
              <a:lnSpc>
                <a:spcPct val="150000"/>
              </a:lnSpc>
              <a:buClr>
                <a:srgbClr val="97C01E"/>
              </a:buClr>
              <a:buSzPct val="180000"/>
              <a:buBlip>
                <a:blip r:embed="rId4"/>
              </a:buBlip>
            </a:pPr>
            <a:r>
              <a:rPr lang="de-DE" b="1" dirty="0">
                <a:solidFill>
                  <a:schemeClr val="tx1"/>
                </a:solidFill>
              </a:rPr>
              <a:t>positive Grundeinstellung zur eigenen Person, zum Thema und zum </a:t>
            </a:r>
            <a:r>
              <a:rPr lang="de-DE" b="1" dirty="0" smtClean="0">
                <a:solidFill>
                  <a:schemeClr val="tx1"/>
                </a:solidFill>
              </a:rPr>
              <a:t>Publikum</a:t>
            </a:r>
            <a:endParaRPr lang="de-DE" dirty="0">
              <a:solidFill>
                <a:schemeClr val="tx1"/>
              </a:solidFill>
            </a:endParaRPr>
          </a:p>
          <a:p>
            <a:pPr>
              <a:spcBef>
                <a:spcPts val="1200"/>
              </a:spcBef>
              <a:buClr>
                <a:srgbClr val="97C01E"/>
              </a:buClr>
              <a:buSzPct val="180000"/>
              <a:buBlip>
                <a:blip r:embed="rId4"/>
              </a:buBlip>
            </a:pPr>
            <a:r>
              <a:rPr lang="de-DE" dirty="0">
                <a:solidFill>
                  <a:schemeClr val="tx1"/>
                </a:solidFill>
              </a:rPr>
              <a:t>Anfang und Ende auswendig lernen</a:t>
            </a:r>
          </a:p>
          <a:p>
            <a:pPr>
              <a:spcBef>
                <a:spcPts val="1200"/>
              </a:spcBef>
              <a:buClr>
                <a:srgbClr val="97C01E"/>
              </a:buClr>
              <a:buSzPct val="180000"/>
              <a:buBlip>
                <a:blip r:embed="rId4"/>
              </a:buBlip>
            </a:pPr>
            <a:r>
              <a:rPr lang="de-DE" dirty="0">
                <a:solidFill>
                  <a:schemeClr val="tx1"/>
                </a:solidFill>
              </a:rPr>
              <a:t>schwierige Übergänge und Aussprache von Wörtern üben</a:t>
            </a:r>
          </a:p>
          <a:p>
            <a:pPr>
              <a:spcBef>
                <a:spcPts val="1200"/>
              </a:spcBef>
              <a:buClr>
                <a:srgbClr val="97C01E"/>
              </a:buClr>
              <a:buSzPct val="180000"/>
              <a:buBlip>
                <a:blip r:embed="rId4"/>
              </a:buBlip>
            </a:pPr>
            <a:r>
              <a:rPr lang="de-DE" dirty="0">
                <a:solidFill>
                  <a:schemeClr val="tx1"/>
                </a:solidFill>
              </a:rPr>
              <a:t>Vertrautheit und Entspannung aufbauen</a:t>
            </a:r>
          </a:p>
          <a:p>
            <a:pPr>
              <a:spcBef>
                <a:spcPts val="1200"/>
              </a:spcBef>
              <a:buClr>
                <a:srgbClr val="97C01E"/>
              </a:buClr>
              <a:buSzPct val="180000"/>
              <a:buBlip>
                <a:blip r:embed="rId4"/>
              </a:buBlip>
            </a:pPr>
            <a:r>
              <a:rPr lang="de-DE" dirty="0">
                <a:solidFill>
                  <a:schemeClr val="tx1"/>
                </a:solidFill>
              </a:rPr>
              <a:t>Generalprobe durchführen</a:t>
            </a:r>
          </a:p>
        </p:txBody>
      </p:sp>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2"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Tipps gegen Lampenfieber</a:t>
            </a:r>
            <a:endParaRPr lang="de-DE" dirty="0">
              <a:solidFill>
                <a:schemeClr val="accent1"/>
              </a:solidFill>
            </a:endParaRPr>
          </a:p>
        </p:txBody>
      </p:sp>
      <p:sp>
        <p:nvSpPr>
          <p:cNvPr id="13"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4"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4" name="Foliennummernplatzhalter 3"/>
          <p:cNvSpPr>
            <a:spLocks noGrp="1"/>
          </p:cNvSpPr>
          <p:nvPr>
            <p:ph type="sldNum" sz="quarter" idx="4"/>
          </p:nvPr>
        </p:nvSpPr>
        <p:spPr/>
        <p:txBody>
          <a:bodyPr/>
          <a:lstStyle/>
          <a:p>
            <a:fld id="{D913B18B-D139-4864-AE91-16ECF2125E47}" type="slidenum">
              <a:rPr lang="de-DE" smtClean="0"/>
              <a:pPr/>
              <a:t>68</a:t>
            </a:fld>
            <a:endParaRPr lang="de-DE" dirty="0"/>
          </a:p>
        </p:txBody>
      </p:sp>
    </p:spTree>
    <p:extLst>
      <p:ext uri="{BB962C8B-B14F-4D97-AF65-F5344CB8AC3E}">
        <p14:creationId xmlns:p14="http://schemas.microsoft.com/office/powerpoint/2010/main" val="390235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015880" y="2132857"/>
            <a:ext cx="5891286" cy="3600399"/>
          </a:xfrm>
        </p:spPr>
        <p:txBody>
          <a:bodyPr/>
          <a:lstStyle/>
          <a:p>
            <a:pPr defTabSz="762000">
              <a:lnSpc>
                <a:spcPct val="150000"/>
              </a:lnSpc>
              <a:buClr>
                <a:srgbClr val="97C01E"/>
              </a:buClr>
              <a:buBlip>
                <a:blip r:embed="rId3"/>
              </a:buBlip>
            </a:pPr>
            <a:r>
              <a:rPr lang="de-DE" dirty="0">
                <a:solidFill>
                  <a:schemeClr val="tx1"/>
                </a:solidFill>
              </a:rPr>
              <a:t>Langsames Sprechtempo mit </a:t>
            </a:r>
            <a:r>
              <a:rPr lang="de-DE" dirty="0" smtClean="0">
                <a:solidFill>
                  <a:schemeClr val="tx1"/>
                </a:solidFill>
              </a:rPr>
              <a:t>Pausen</a:t>
            </a:r>
            <a:endParaRPr lang="de-DE" dirty="0">
              <a:solidFill>
                <a:schemeClr val="tx1"/>
              </a:solidFill>
            </a:endParaRPr>
          </a:p>
          <a:p>
            <a:pPr defTabSz="762000">
              <a:lnSpc>
                <a:spcPct val="150000"/>
              </a:lnSpc>
              <a:buClr>
                <a:srgbClr val="97C01E"/>
              </a:buClr>
              <a:buBlip>
                <a:blip r:embed="rId3"/>
              </a:buBlip>
            </a:pPr>
            <a:r>
              <a:rPr lang="de-DE" dirty="0" smtClean="0">
                <a:solidFill>
                  <a:schemeClr val="tx1"/>
                </a:solidFill>
              </a:rPr>
              <a:t>Zusammenfassung </a:t>
            </a:r>
            <a:r>
              <a:rPr lang="de-DE" dirty="0">
                <a:solidFill>
                  <a:schemeClr val="tx1"/>
                </a:solidFill>
              </a:rPr>
              <a:t>und </a:t>
            </a:r>
            <a:r>
              <a:rPr lang="de-DE" dirty="0" smtClean="0">
                <a:solidFill>
                  <a:schemeClr val="tx1"/>
                </a:solidFill>
              </a:rPr>
              <a:t>Gedankenwiederholung</a:t>
            </a:r>
            <a:endParaRPr lang="de-DE" dirty="0">
              <a:solidFill>
                <a:schemeClr val="tx1"/>
              </a:solidFill>
            </a:endParaRPr>
          </a:p>
          <a:p>
            <a:pPr defTabSz="762000">
              <a:lnSpc>
                <a:spcPct val="150000"/>
              </a:lnSpc>
              <a:buClr>
                <a:srgbClr val="97C01E"/>
              </a:buClr>
              <a:buBlip>
                <a:blip r:embed="rId3"/>
              </a:buBlip>
            </a:pPr>
            <a:r>
              <a:rPr lang="de-DE" dirty="0">
                <a:solidFill>
                  <a:schemeClr val="tx1"/>
                </a:solidFill>
              </a:rPr>
              <a:t>Fragen </a:t>
            </a:r>
            <a:r>
              <a:rPr lang="de-DE" dirty="0" smtClean="0">
                <a:solidFill>
                  <a:schemeClr val="tx1"/>
                </a:solidFill>
              </a:rPr>
              <a:t>zulassen</a:t>
            </a:r>
            <a:endParaRPr lang="de-DE" dirty="0">
              <a:solidFill>
                <a:schemeClr val="tx1"/>
              </a:solidFill>
            </a:endParaRPr>
          </a:p>
          <a:p>
            <a:pPr defTabSz="762000">
              <a:lnSpc>
                <a:spcPct val="150000"/>
              </a:lnSpc>
              <a:buClr>
                <a:srgbClr val="97C01E"/>
              </a:buClr>
              <a:buBlip>
                <a:blip r:embed="rId3"/>
              </a:buBlip>
            </a:pPr>
            <a:r>
              <a:rPr lang="de-DE" dirty="0">
                <a:solidFill>
                  <a:schemeClr val="tx1"/>
                </a:solidFill>
              </a:rPr>
              <a:t>Überleitung zum nächsten </a:t>
            </a:r>
            <a:r>
              <a:rPr lang="de-DE" dirty="0" smtClean="0">
                <a:solidFill>
                  <a:schemeClr val="tx1"/>
                </a:solidFill>
              </a:rPr>
              <a:t>Teil</a:t>
            </a:r>
            <a:endParaRPr lang="de-DE" dirty="0">
              <a:solidFill>
                <a:schemeClr val="tx1"/>
              </a:solidFill>
            </a:endParaRPr>
          </a:p>
          <a:p>
            <a:pPr defTabSz="762000">
              <a:lnSpc>
                <a:spcPct val="150000"/>
              </a:lnSpc>
              <a:buClr>
                <a:srgbClr val="97C01E"/>
              </a:buClr>
              <a:buBlip>
                <a:blip r:embed="rId3"/>
              </a:buBlip>
            </a:pPr>
            <a:r>
              <a:rPr lang="de-DE" dirty="0">
                <a:solidFill>
                  <a:schemeClr val="tx1"/>
                </a:solidFill>
              </a:rPr>
              <a:t>„Notfallkarte</a:t>
            </a:r>
            <a:r>
              <a:rPr lang="de-DE" dirty="0" smtClean="0">
                <a:solidFill>
                  <a:schemeClr val="tx1"/>
                </a:solidFill>
              </a:rPr>
              <a:t>“ nutzen</a:t>
            </a:r>
          </a:p>
          <a:p>
            <a:pPr defTabSz="762000">
              <a:lnSpc>
                <a:spcPct val="150000"/>
              </a:lnSpc>
              <a:buClr>
                <a:srgbClr val="97C01E"/>
              </a:buClr>
              <a:buBlip>
                <a:blip r:embed="rId3"/>
              </a:buBlip>
            </a:pPr>
            <a:r>
              <a:rPr lang="de-DE" dirty="0">
                <a:solidFill>
                  <a:schemeClr val="tx1"/>
                </a:solidFill>
              </a:rPr>
              <a:t>„5-Minuten-Pause</a:t>
            </a:r>
            <a:r>
              <a:rPr lang="de-DE" dirty="0" smtClean="0">
                <a:solidFill>
                  <a:schemeClr val="tx1"/>
                </a:solidFill>
              </a:rPr>
              <a:t>“ machen</a:t>
            </a:r>
            <a:endParaRPr lang="de-DE" dirty="0">
              <a:solidFill>
                <a:schemeClr val="tx1"/>
              </a:solidFill>
            </a:endParaRPr>
          </a:p>
          <a:p>
            <a:pPr defTabSz="762000">
              <a:lnSpc>
                <a:spcPct val="150000"/>
              </a:lnSpc>
              <a:buClr>
                <a:srgbClr val="97C01E"/>
              </a:buClr>
              <a:buBlip>
                <a:blip r:embed="rId3"/>
              </a:buBlip>
              <a:tabLst>
                <a:tab pos="0" algn="l"/>
              </a:tabLst>
            </a:pPr>
            <a:r>
              <a:rPr lang="de-DE" dirty="0">
                <a:solidFill>
                  <a:schemeClr val="tx1"/>
                </a:solidFill>
              </a:rPr>
              <a:t>offen zugeben den Faden verloren zu </a:t>
            </a:r>
            <a:r>
              <a:rPr lang="de-DE" dirty="0" smtClean="0">
                <a:solidFill>
                  <a:schemeClr val="tx1"/>
                </a:solidFill>
              </a:rPr>
              <a:t>haben</a:t>
            </a:r>
            <a:endParaRPr lang="de-DE" dirty="0">
              <a:solidFill>
                <a:schemeClr val="tx1"/>
              </a:solidFill>
            </a:endParaRPr>
          </a:p>
        </p:txBody>
      </p:sp>
      <p:pic>
        <p:nvPicPr>
          <p:cNvPr id="10" name="Grafik 9"/>
          <p:cNvPicPr>
            <a:picLocks noChangeAspect="1"/>
          </p:cNvPicPr>
          <p:nvPr/>
        </p:nvPicPr>
        <p:blipFill rotWithShape="1">
          <a:blip r:embed="rId4"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1"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Was tun, wenn plötzlich alles weg ist</a:t>
            </a:r>
            <a:endParaRPr lang="de-DE" dirty="0">
              <a:solidFill>
                <a:schemeClr val="accent1"/>
              </a:solidFill>
            </a:endParaRPr>
          </a:p>
        </p:txBody>
      </p:sp>
      <p:sp>
        <p:nvSpPr>
          <p:cNvPr id="12"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8" name="Grafik 7"/>
          <p:cNvPicPr>
            <a:picLocks noChangeAspect="1"/>
          </p:cNvPicPr>
          <p:nvPr/>
        </p:nvPicPr>
        <p:blipFill rotWithShape="1">
          <a:blip r:embed="rId5" cstate="print">
            <a:extLst>
              <a:ext uri="{28A0092B-C50C-407E-A947-70E740481C1C}">
                <a14:useLocalDpi xmlns:a14="http://schemas.microsoft.com/office/drawing/2010/main" val="0"/>
              </a:ext>
            </a:extLst>
          </a:blip>
          <a:srcRect l="37400" t="33201" r="38975" b="24800"/>
          <a:stretch/>
        </p:blipFill>
        <p:spPr>
          <a:xfrm>
            <a:off x="1127448" y="1700808"/>
            <a:ext cx="3096344" cy="4128459"/>
          </a:xfrm>
          <a:prstGeom prst="rect">
            <a:avLst/>
          </a:prstGeom>
        </p:spPr>
      </p:pic>
      <p:sp>
        <p:nvSpPr>
          <p:cNvPr id="3" name="Foliennummernplatzhalter 2"/>
          <p:cNvSpPr>
            <a:spLocks noGrp="1"/>
          </p:cNvSpPr>
          <p:nvPr>
            <p:ph type="sldNum" sz="quarter" idx="4"/>
          </p:nvPr>
        </p:nvSpPr>
        <p:spPr/>
        <p:txBody>
          <a:bodyPr/>
          <a:lstStyle/>
          <a:p>
            <a:fld id="{D913B18B-D139-4864-AE91-16ECF2125E47}" type="slidenum">
              <a:rPr lang="de-DE" smtClean="0"/>
              <a:pPr/>
              <a:t>69</a:t>
            </a:fld>
            <a:endParaRPr lang="de-DE" dirty="0"/>
          </a:p>
        </p:txBody>
      </p:sp>
    </p:spTree>
    <p:extLst>
      <p:ext uri="{BB962C8B-B14F-4D97-AF65-F5344CB8AC3E}">
        <p14:creationId xmlns:p14="http://schemas.microsoft.com/office/powerpoint/2010/main" val="2030258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43339" y="1367802"/>
            <a:ext cx="11905323" cy="477022"/>
          </a:xfrm>
        </p:spPr>
        <p:txBody>
          <a:bodyPr>
            <a:normAutofit/>
          </a:bodyPr>
          <a:lstStyle/>
          <a:p>
            <a:pPr marL="0" indent="0" algn="ctr">
              <a:buNone/>
            </a:pPr>
            <a:r>
              <a:rPr lang="de-DE" dirty="0">
                <a:solidFill>
                  <a:schemeClr val="tx1"/>
                </a:solidFill>
              </a:rPr>
              <a:t>Pünktlichkeit • gegenseitig ausreden lassen • Offenheit </a:t>
            </a:r>
            <a:r>
              <a:rPr lang="de-DE" dirty="0" smtClean="0">
                <a:solidFill>
                  <a:schemeClr val="tx1"/>
                </a:solidFill>
              </a:rPr>
              <a:t>• </a:t>
            </a:r>
            <a:r>
              <a:rPr lang="de-DE" dirty="0">
                <a:solidFill>
                  <a:schemeClr val="tx1"/>
                </a:solidFill>
              </a:rPr>
              <a:t>Telefon &amp; Notebook nur in den Pausen</a:t>
            </a:r>
          </a:p>
          <a:p>
            <a:pPr marL="0" indent="0" algn="ctr">
              <a:buNone/>
            </a:pPr>
            <a:endParaRPr lang="de-DE" sz="1600" dirty="0"/>
          </a:p>
        </p:txBody>
      </p:sp>
      <p:sp>
        <p:nvSpPr>
          <p:cNvPr id="16"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Workshop- und Feedbackregeln</a:t>
            </a:r>
            <a:endParaRPr lang="de-DE" dirty="0">
              <a:solidFill>
                <a:schemeClr val="accent1"/>
              </a:solidFill>
            </a:endParaRPr>
          </a:p>
        </p:txBody>
      </p:sp>
      <p:sp>
        <p:nvSpPr>
          <p:cNvPr id="17"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a:solidFill>
                  <a:schemeClr val="tx1"/>
                </a:solidFill>
              </a:rPr>
              <a:t>EINLEITUNG ZUM WORKSHOP</a:t>
            </a:r>
            <a:endParaRPr lang="de-DE" dirty="0"/>
          </a:p>
        </p:txBody>
      </p:sp>
      <p:pic>
        <p:nvPicPr>
          <p:cNvPr id="18" name="Grafik 17"/>
          <p:cNvPicPr>
            <a:picLocks noChangeAspect="1"/>
          </p:cNvPicPr>
          <p:nvPr/>
        </p:nvPicPr>
        <p:blipFill rotWithShape="1">
          <a:blip r:embed="rId3" cstate="print">
            <a:extLst>
              <a:ext uri="{28A0092B-C50C-407E-A947-70E740481C1C}">
                <a14:useLocalDpi xmlns:a14="http://schemas.microsoft.com/office/drawing/2010/main" val="0"/>
              </a:ext>
            </a:extLst>
          </a:blip>
          <a:srcRect l="35038" t="39500" r="37400" b="38450"/>
          <a:stretch/>
        </p:blipFill>
        <p:spPr>
          <a:xfrm>
            <a:off x="119336" y="356956"/>
            <a:ext cx="1119445" cy="671667"/>
          </a:xfrm>
          <a:prstGeom prst="rect">
            <a:avLst/>
          </a:prstGeom>
        </p:spPr>
      </p:pic>
      <p:sp>
        <p:nvSpPr>
          <p:cNvPr id="19"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cxnSp>
        <p:nvCxnSpPr>
          <p:cNvPr id="13" name="Gerader Verbinder 12"/>
          <p:cNvCxnSpPr/>
          <p:nvPr/>
        </p:nvCxnSpPr>
        <p:spPr>
          <a:xfrm>
            <a:off x="2847445" y="3212976"/>
            <a:ext cx="3168000" cy="0"/>
          </a:xfrm>
          <a:prstGeom prst="line">
            <a:avLst/>
          </a:prstGeom>
          <a:ln w="111125">
            <a:solidFill>
              <a:srgbClr val="97C01E">
                <a:alpha val="25000"/>
              </a:srgbClr>
            </a:solidFill>
          </a:ln>
        </p:spPr>
        <p:style>
          <a:lnRef idx="1">
            <a:schemeClr val="accent1"/>
          </a:lnRef>
          <a:fillRef idx="0">
            <a:schemeClr val="accent1"/>
          </a:fillRef>
          <a:effectRef idx="0">
            <a:schemeClr val="accent1"/>
          </a:effectRef>
          <a:fontRef idx="minor">
            <a:schemeClr val="tx1"/>
          </a:fontRef>
        </p:style>
      </p:cxnSp>
      <p:cxnSp>
        <p:nvCxnSpPr>
          <p:cNvPr id="31" name="Gerader Verbinder 30"/>
          <p:cNvCxnSpPr/>
          <p:nvPr/>
        </p:nvCxnSpPr>
        <p:spPr>
          <a:xfrm>
            <a:off x="2847445" y="2561667"/>
            <a:ext cx="3168000" cy="0"/>
          </a:xfrm>
          <a:prstGeom prst="line">
            <a:avLst/>
          </a:prstGeom>
          <a:ln w="111125">
            <a:solidFill>
              <a:srgbClr val="97C01E">
                <a:alpha val="25000"/>
              </a:srgbClr>
            </a:solidFill>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rotWithShape="1">
          <a:blip r:embed="rId4" cstate="print">
            <a:extLst>
              <a:ext uri="{28A0092B-C50C-407E-A947-70E740481C1C}">
                <a14:useLocalDpi xmlns:a14="http://schemas.microsoft.com/office/drawing/2010/main" val="0"/>
              </a:ext>
            </a:extLst>
          </a:blip>
          <a:srcRect l="39432" t="34250" r="36224" b="36350"/>
          <a:stretch/>
        </p:blipFill>
        <p:spPr>
          <a:xfrm>
            <a:off x="767408" y="1933866"/>
            <a:ext cx="1944215" cy="1760909"/>
          </a:xfrm>
          <a:prstGeom prst="rect">
            <a:avLst/>
          </a:prstGeom>
        </p:spPr>
      </p:pic>
      <p:pic>
        <p:nvPicPr>
          <p:cNvPr id="9" name="Grafik 8"/>
          <p:cNvPicPr>
            <a:picLocks noChangeAspect="1"/>
          </p:cNvPicPr>
          <p:nvPr/>
        </p:nvPicPr>
        <p:blipFill rotWithShape="1">
          <a:blip r:embed="rId5" cstate="print">
            <a:extLst>
              <a:ext uri="{28A0092B-C50C-407E-A947-70E740481C1C}">
                <a14:useLocalDpi xmlns:a14="http://schemas.microsoft.com/office/drawing/2010/main" val="0"/>
              </a:ext>
            </a:extLst>
          </a:blip>
          <a:srcRect l="29405" t="29000" r="35841" b="35300"/>
          <a:stretch/>
        </p:blipFill>
        <p:spPr>
          <a:xfrm>
            <a:off x="6204012" y="2025622"/>
            <a:ext cx="1944216" cy="1497782"/>
          </a:xfrm>
          <a:prstGeom prst="rect">
            <a:avLst/>
          </a:prstGeom>
        </p:spPr>
      </p:pic>
      <p:pic>
        <p:nvPicPr>
          <p:cNvPr id="11" name="Grafik 10"/>
          <p:cNvPicPr>
            <a:picLocks noChangeAspect="1"/>
          </p:cNvPicPr>
          <p:nvPr/>
        </p:nvPicPr>
        <p:blipFill rotWithShape="1">
          <a:blip r:embed="rId6" cstate="print">
            <a:extLst>
              <a:ext uri="{28A0092B-C50C-407E-A947-70E740481C1C}">
                <a14:useLocalDpi xmlns:a14="http://schemas.microsoft.com/office/drawing/2010/main" val="0"/>
              </a:ext>
            </a:extLst>
          </a:blip>
          <a:srcRect l="44404" t="12201" r="23143" b="32150"/>
          <a:stretch/>
        </p:blipFill>
        <p:spPr>
          <a:xfrm>
            <a:off x="6204012" y="3861048"/>
            <a:ext cx="1944216" cy="2500416"/>
          </a:xfrm>
          <a:prstGeom prst="rect">
            <a:avLst/>
          </a:prstGeom>
        </p:spPr>
      </p:pic>
      <p:pic>
        <p:nvPicPr>
          <p:cNvPr id="10" name="Grafik 9"/>
          <p:cNvPicPr>
            <a:picLocks noChangeAspect="1"/>
          </p:cNvPicPr>
          <p:nvPr/>
        </p:nvPicPr>
        <p:blipFill rotWithShape="1">
          <a:blip r:embed="rId7" cstate="print">
            <a:extLst>
              <a:ext uri="{28A0092B-C50C-407E-A947-70E740481C1C}">
                <a14:useLocalDpi xmlns:a14="http://schemas.microsoft.com/office/drawing/2010/main" val="0"/>
              </a:ext>
            </a:extLst>
          </a:blip>
          <a:srcRect l="35825" t="25850" r="37055" b="23750"/>
          <a:stretch/>
        </p:blipFill>
        <p:spPr>
          <a:xfrm>
            <a:off x="767515" y="3717032"/>
            <a:ext cx="1944000" cy="2709526"/>
          </a:xfrm>
          <a:prstGeom prst="rect">
            <a:avLst/>
          </a:prstGeom>
        </p:spPr>
      </p:pic>
      <p:cxnSp>
        <p:nvCxnSpPr>
          <p:cNvPr id="34" name="Gerader Verbinder 33"/>
          <p:cNvCxnSpPr/>
          <p:nvPr/>
        </p:nvCxnSpPr>
        <p:spPr>
          <a:xfrm>
            <a:off x="8292420" y="2561667"/>
            <a:ext cx="3168000" cy="0"/>
          </a:xfrm>
          <a:prstGeom prst="line">
            <a:avLst/>
          </a:prstGeom>
          <a:ln w="111125">
            <a:solidFill>
              <a:srgbClr val="97C01E">
                <a:alpha val="25000"/>
              </a:srgbClr>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8292420" y="3206502"/>
            <a:ext cx="3168000" cy="0"/>
          </a:xfrm>
          <a:prstGeom prst="line">
            <a:avLst/>
          </a:prstGeom>
          <a:ln w="111125">
            <a:solidFill>
              <a:srgbClr val="97C01E">
                <a:alpha val="25000"/>
              </a:srgbClr>
            </a:solidFill>
          </a:ln>
        </p:spPr>
        <p:style>
          <a:lnRef idx="1">
            <a:schemeClr val="accent1"/>
          </a:lnRef>
          <a:fillRef idx="0">
            <a:schemeClr val="accent1"/>
          </a:fillRef>
          <a:effectRef idx="0">
            <a:schemeClr val="accent1"/>
          </a:effectRef>
          <a:fontRef idx="minor">
            <a:schemeClr val="tx1"/>
          </a:fontRef>
        </p:style>
      </p:cxnSp>
      <p:cxnSp>
        <p:nvCxnSpPr>
          <p:cNvPr id="36" name="Gerader Verbinder 35"/>
          <p:cNvCxnSpPr/>
          <p:nvPr/>
        </p:nvCxnSpPr>
        <p:spPr>
          <a:xfrm>
            <a:off x="8292420" y="5430758"/>
            <a:ext cx="3168000" cy="0"/>
          </a:xfrm>
          <a:prstGeom prst="line">
            <a:avLst/>
          </a:prstGeom>
          <a:ln w="111125">
            <a:solidFill>
              <a:srgbClr val="97C01E">
                <a:alpha val="25000"/>
              </a:srgbClr>
            </a:solidFill>
          </a:ln>
        </p:spPr>
        <p:style>
          <a:lnRef idx="1">
            <a:schemeClr val="accent1"/>
          </a:lnRef>
          <a:fillRef idx="0">
            <a:schemeClr val="accent1"/>
          </a:fillRef>
          <a:effectRef idx="0">
            <a:schemeClr val="accent1"/>
          </a:effectRef>
          <a:fontRef idx="minor">
            <a:schemeClr val="tx1"/>
          </a:fontRef>
        </p:style>
      </p:cxnSp>
      <p:cxnSp>
        <p:nvCxnSpPr>
          <p:cNvPr id="37" name="Gerader Verbinder 36"/>
          <p:cNvCxnSpPr/>
          <p:nvPr/>
        </p:nvCxnSpPr>
        <p:spPr>
          <a:xfrm>
            <a:off x="8292420" y="4797152"/>
            <a:ext cx="3168000" cy="0"/>
          </a:xfrm>
          <a:prstGeom prst="line">
            <a:avLst/>
          </a:prstGeom>
          <a:ln w="111125">
            <a:solidFill>
              <a:srgbClr val="97C01E">
                <a:alpha val="25000"/>
              </a:srgbClr>
            </a:solidFill>
          </a:ln>
        </p:spPr>
        <p:style>
          <a:lnRef idx="1">
            <a:schemeClr val="accent1"/>
          </a:lnRef>
          <a:fillRef idx="0">
            <a:schemeClr val="accent1"/>
          </a:fillRef>
          <a:effectRef idx="0">
            <a:schemeClr val="accent1"/>
          </a:effectRef>
          <a:fontRef idx="minor">
            <a:schemeClr val="tx1"/>
          </a:fontRef>
        </p:style>
      </p:cxnSp>
      <p:cxnSp>
        <p:nvCxnSpPr>
          <p:cNvPr id="38" name="Gerader Verbinder 37"/>
          <p:cNvCxnSpPr/>
          <p:nvPr/>
        </p:nvCxnSpPr>
        <p:spPr>
          <a:xfrm>
            <a:off x="2847445" y="5445224"/>
            <a:ext cx="3168000" cy="0"/>
          </a:xfrm>
          <a:prstGeom prst="line">
            <a:avLst/>
          </a:prstGeom>
          <a:ln w="111125">
            <a:solidFill>
              <a:srgbClr val="97C01E">
                <a:alpha val="25000"/>
              </a:srgbClr>
            </a:solidFill>
          </a:ln>
        </p:spPr>
        <p:style>
          <a:lnRef idx="1">
            <a:schemeClr val="accent1"/>
          </a:lnRef>
          <a:fillRef idx="0">
            <a:schemeClr val="accent1"/>
          </a:fillRef>
          <a:effectRef idx="0">
            <a:schemeClr val="accent1"/>
          </a:effectRef>
          <a:fontRef idx="minor">
            <a:schemeClr val="tx1"/>
          </a:fontRef>
        </p:style>
      </p:cxnSp>
      <p:cxnSp>
        <p:nvCxnSpPr>
          <p:cNvPr id="39" name="Gerader Verbinder 38"/>
          <p:cNvCxnSpPr/>
          <p:nvPr/>
        </p:nvCxnSpPr>
        <p:spPr>
          <a:xfrm>
            <a:off x="2847445" y="4797152"/>
            <a:ext cx="3168000" cy="0"/>
          </a:xfrm>
          <a:prstGeom prst="line">
            <a:avLst/>
          </a:prstGeom>
          <a:ln w="111125">
            <a:solidFill>
              <a:srgbClr val="97C01E">
                <a:alpha val="25000"/>
              </a:srgbClr>
            </a:solidFill>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2745130" y="2685181"/>
            <a:ext cx="3372631" cy="400110"/>
          </a:xfrm>
          <a:prstGeom prst="rect">
            <a:avLst/>
          </a:prstGeom>
          <a:noFill/>
        </p:spPr>
        <p:txBody>
          <a:bodyPr wrap="square" rtlCol="0">
            <a:spAutoFit/>
          </a:bodyPr>
          <a:lstStyle/>
          <a:p>
            <a:pPr algn="ctr"/>
            <a:r>
              <a:rPr lang="de-DE" sz="2000" dirty="0"/>
              <a:t>mit dem Positiven beginnen</a:t>
            </a:r>
          </a:p>
        </p:txBody>
      </p:sp>
      <p:sp>
        <p:nvSpPr>
          <p:cNvPr id="27" name="Textfeld 26"/>
          <p:cNvSpPr txBox="1"/>
          <p:nvPr/>
        </p:nvSpPr>
        <p:spPr>
          <a:xfrm>
            <a:off x="2901275" y="4922675"/>
            <a:ext cx="3060340" cy="400110"/>
          </a:xfrm>
          <a:prstGeom prst="rect">
            <a:avLst/>
          </a:prstGeom>
          <a:noFill/>
        </p:spPr>
        <p:txBody>
          <a:bodyPr wrap="square" rtlCol="0">
            <a:spAutoFit/>
          </a:bodyPr>
          <a:lstStyle/>
          <a:p>
            <a:pPr algn="ctr"/>
            <a:r>
              <a:rPr lang="de-DE" sz="2000" dirty="0"/>
              <a:t>k</a:t>
            </a:r>
            <a:r>
              <a:rPr lang="de-DE" sz="2000" dirty="0" smtClean="0"/>
              <a:t>onstruktiv bleiben</a:t>
            </a:r>
            <a:endParaRPr lang="de-DE" sz="2000" dirty="0"/>
          </a:p>
        </p:txBody>
      </p:sp>
      <p:sp>
        <p:nvSpPr>
          <p:cNvPr id="28" name="Textfeld 27"/>
          <p:cNvSpPr txBox="1"/>
          <p:nvPr/>
        </p:nvSpPr>
        <p:spPr>
          <a:xfrm>
            <a:off x="8346250" y="2688173"/>
            <a:ext cx="3060340" cy="400110"/>
          </a:xfrm>
          <a:prstGeom prst="rect">
            <a:avLst/>
          </a:prstGeom>
          <a:noFill/>
        </p:spPr>
        <p:txBody>
          <a:bodyPr wrap="square" rtlCol="0">
            <a:spAutoFit/>
          </a:bodyPr>
          <a:lstStyle/>
          <a:p>
            <a:pPr algn="ctr"/>
            <a:r>
              <a:rPr lang="de-DE" sz="2000" dirty="0" smtClean="0"/>
              <a:t>„ich</a:t>
            </a:r>
            <a:r>
              <a:rPr lang="de-DE" sz="2000" dirty="0"/>
              <a:t>“ statt „man“ nutzen</a:t>
            </a:r>
          </a:p>
        </p:txBody>
      </p:sp>
      <p:sp>
        <p:nvSpPr>
          <p:cNvPr id="32" name="Textfeld 31"/>
          <p:cNvSpPr txBox="1"/>
          <p:nvPr/>
        </p:nvSpPr>
        <p:spPr>
          <a:xfrm>
            <a:off x="8346250" y="4922675"/>
            <a:ext cx="3060340" cy="400110"/>
          </a:xfrm>
          <a:prstGeom prst="rect">
            <a:avLst/>
          </a:prstGeom>
          <a:noFill/>
        </p:spPr>
        <p:txBody>
          <a:bodyPr wrap="square" rtlCol="0">
            <a:spAutoFit/>
          </a:bodyPr>
          <a:lstStyle/>
          <a:p>
            <a:pPr algn="ctr"/>
            <a:r>
              <a:rPr lang="de-DE" sz="2000" dirty="0"/>
              <a:t>Feedback sacken lassen</a:t>
            </a:r>
          </a:p>
        </p:txBody>
      </p:sp>
      <p:sp>
        <p:nvSpPr>
          <p:cNvPr id="4" name="Foliennummernplatzhalter 3"/>
          <p:cNvSpPr>
            <a:spLocks noGrp="1"/>
          </p:cNvSpPr>
          <p:nvPr>
            <p:ph type="sldNum" sz="quarter" idx="4"/>
          </p:nvPr>
        </p:nvSpPr>
        <p:spPr/>
        <p:txBody>
          <a:bodyPr/>
          <a:lstStyle/>
          <a:p>
            <a:fld id="{D913B18B-D139-4864-AE91-16ECF2125E47}" type="slidenum">
              <a:rPr lang="de-DE" smtClean="0"/>
              <a:pPr/>
              <a:t>7</a:t>
            </a:fld>
            <a:endParaRPr lang="de-DE" dirty="0"/>
          </a:p>
        </p:txBody>
      </p:sp>
    </p:spTree>
    <p:extLst>
      <p:ext uri="{BB962C8B-B14F-4D97-AF65-F5344CB8AC3E}">
        <p14:creationId xmlns:p14="http://schemas.microsoft.com/office/powerpoint/2010/main" val="3594732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38975" t="31100" r="36613" b="41600"/>
          <a:stretch/>
        </p:blipFill>
        <p:spPr>
          <a:xfrm>
            <a:off x="8184232" y="2900887"/>
            <a:ext cx="2690210" cy="2256305"/>
          </a:xfrm>
          <a:prstGeom prst="rect">
            <a:avLst/>
          </a:prstGeom>
        </p:spPr>
      </p:pic>
      <p:sp>
        <p:nvSpPr>
          <p:cNvPr id="2" name="Inhaltsplatzhalter 1"/>
          <p:cNvSpPr>
            <a:spLocks noGrp="1"/>
          </p:cNvSpPr>
          <p:nvPr>
            <p:ph idx="1"/>
          </p:nvPr>
        </p:nvSpPr>
        <p:spPr>
          <a:xfrm>
            <a:off x="911424" y="2312967"/>
            <a:ext cx="10369152" cy="2988241"/>
          </a:xfrm>
        </p:spPr>
        <p:txBody>
          <a:bodyPr>
            <a:noAutofit/>
          </a:bodyPr>
          <a:lstStyle/>
          <a:p>
            <a:pPr marL="0" indent="0">
              <a:lnSpc>
                <a:spcPct val="150000"/>
              </a:lnSpc>
              <a:spcBef>
                <a:spcPts val="0"/>
              </a:spcBef>
              <a:buNone/>
            </a:pPr>
            <a:r>
              <a:rPr lang="de-DE" sz="2000" b="1" dirty="0" smtClean="0">
                <a:solidFill>
                  <a:schemeClr val="tx1"/>
                </a:solidFill>
              </a:rPr>
              <a:t>Aufgabe:</a:t>
            </a:r>
          </a:p>
          <a:p>
            <a:pPr marL="0">
              <a:lnSpc>
                <a:spcPct val="150000"/>
              </a:lnSpc>
              <a:spcBef>
                <a:spcPts val="0"/>
              </a:spcBef>
              <a:buBlip>
                <a:blip r:embed="rId4"/>
              </a:buBlip>
            </a:pPr>
            <a:r>
              <a:rPr lang="de-DE" sz="2000" dirty="0" smtClean="0">
                <a:solidFill>
                  <a:schemeClr val="tx1"/>
                </a:solidFill>
              </a:rPr>
              <a:t>Erstellen Sie </a:t>
            </a:r>
            <a:r>
              <a:rPr lang="de-DE" sz="2000" dirty="0">
                <a:solidFill>
                  <a:schemeClr val="tx1"/>
                </a:solidFill>
              </a:rPr>
              <a:t>einen </a:t>
            </a:r>
            <a:r>
              <a:rPr lang="de-DE" sz="2000" dirty="0" smtClean="0">
                <a:solidFill>
                  <a:schemeClr val="tx1"/>
                </a:solidFill>
              </a:rPr>
              <a:t>3-minütigen </a:t>
            </a:r>
            <a:r>
              <a:rPr lang="de-DE" sz="2000" dirty="0">
                <a:solidFill>
                  <a:schemeClr val="tx1"/>
                </a:solidFill>
              </a:rPr>
              <a:t>Kurzvortrag </a:t>
            </a:r>
            <a:r>
              <a:rPr lang="de-DE" sz="2000" dirty="0" smtClean="0">
                <a:solidFill>
                  <a:schemeClr val="tx1"/>
                </a:solidFill>
              </a:rPr>
              <a:t>zu Ihrem Abstract-Thema.</a:t>
            </a:r>
            <a:endParaRPr lang="de-DE" sz="2000" dirty="0">
              <a:solidFill>
                <a:schemeClr val="tx1"/>
              </a:solidFill>
            </a:endParaRPr>
          </a:p>
          <a:p>
            <a:pPr marL="0">
              <a:lnSpc>
                <a:spcPct val="150000"/>
              </a:lnSpc>
              <a:spcBef>
                <a:spcPts val="0"/>
              </a:spcBef>
              <a:buBlip>
                <a:blip r:embed="rId4"/>
              </a:buBlip>
            </a:pPr>
            <a:r>
              <a:rPr lang="de-DE" sz="2000" dirty="0">
                <a:solidFill>
                  <a:schemeClr val="tx1"/>
                </a:solidFill>
              </a:rPr>
              <a:t>Richten Sie Ihre Präsentation auf </a:t>
            </a:r>
            <a:r>
              <a:rPr lang="de-DE" sz="2000" dirty="0" smtClean="0">
                <a:solidFill>
                  <a:schemeClr val="tx1"/>
                </a:solidFill>
              </a:rPr>
              <a:t>die Persona aus.</a:t>
            </a:r>
          </a:p>
          <a:p>
            <a:pPr marL="0">
              <a:lnSpc>
                <a:spcPct val="150000"/>
              </a:lnSpc>
              <a:spcBef>
                <a:spcPts val="0"/>
              </a:spcBef>
              <a:buBlip>
                <a:blip r:embed="rId4"/>
              </a:buBlip>
            </a:pPr>
            <a:r>
              <a:rPr lang="de-DE" sz="2000" dirty="0" smtClean="0">
                <a:solidFill>
                  <a:schemeClr val="tx1"/>
                </a:solidFill>
              </a:rPr>
              <a:t>Nutzen Sie die erhaltenen Tipps (Argumentationsaufbau, </a:t>
            </a:r>
            <a:endParaRPr lang="de-DE" sz="2000" dirty="0">
              <a:solidFill>
                <a:schemeClr val="tx1"/>
              </a:solidFill>
            </a:endParaRPr>
          </a:p>
          <a:p>
            <a:pPr marL="0" indent="-720000">
              <a:lnSpc>
                <a:spcPct val="150000"/>
              </a:lnSpc>
              <a:spcBef>
                <a:spcPts val="0"/>
              </a:spcBef>
              <a:buNone/>
            </a:pPr>
            <a:r>
              <a:rPr lang="de-DE" sz="2000" dirty="0" smtClean="0">
                <a:solidFill>
                  <a:schemeClr val="tx1"/>
                </a:solidFill>
              </a:rPr>
              <a:t>     Tipps für Anfang, Mitte, Schluss, …)</a:t>
            </a:r>
            <a:endParaRPr lang="de-DE" sz="2000" dirty="0">
              <a:solidFill>
                <a:schemeClr val="tx1"/>
              </a:solidFill>
            </a:endParaRPr>
          </a:p>
          <a:p>
            <a:pPr marL="0">
              <a:lnSpc>
                <a:spcPct val="150000"/>
              </a:lnSpc>
              <a:spcBef>
                <a:spcPts val="0"/>
              </a:spcBef>
              <a:buBlip>
                <a:blip r:embed="rId4"/>
              </a:buBlip>
            </a:pPr>
            <a:r>
              <a:rPr lang="de-DE" sz="2000" dirty="0">
                <a:solidFill>
                  <a:schemeClr val="tx1"/>
                </a:solidFill>
              </a:rPr>
              <a:t>Zur Vorbereitung haben Sie 3</a:t>
            </a:r>
            <a:r>
              <a:rPr lang="de-DE" sz="2000" dirty="0" smtClean="0">
                <a:solidFill>
                  <a:schemeClr val="tx1"/>
                </a:solidFill>
              </a:rPr>
              <a:t>0 </a:t>
            </a:r>
            <a:r>
              <a:rPr lang="de-DE" sz="2000" dirty="0">
                <a:solidFill>
                  <a:schemeClr val="tx1"/>
                </a:solidFill>
              </a:rPr>
              <a:t>Minuten Zeit.</a:t>
            </a:r>
          </a:p>
        </p:txBody>
      </p:sp>
      <p:pic>
        <p:nvPicPr>
          <p:cNvPr id="11" name="Grafik 10"/>
          <p:cNvPicPr>
            <a:picLocks noChangeAspect="1"/>
          </p:cNvPicPr>
          <p:nvPr/>
        </p:nvPicPr>
        <p:blipFill rotWithShape="1">
          <a:blip r:embed="rId5"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2"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Auf die Bühne!</a:t>
            </a:r>
            <a:endParaRPr lang="de-DE" dirty="0">
              <a:solidFill>
                <a:schemeClr val="accent1"/>
              </a:solidFill>
            </a:endParaRPr>
          </a:p>
        </p:txBody>
      </p:sp>
      <p:sp>
        <p:nvSpPr>
          <p:cNvPr id="13"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4"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5" name="Abgerundetes Rechteck 14"/>
          <p:cNvSpPr/>
          <p:nvPr/>
        </p:nvSpPr>
        <p:spPr>
          <a:xfrm>
            <a:off x="416006" y="1691255"/>
            <a:ext cx="11352584" cy="4248473"/>
          </a:xfrm>
          <a:prstGeom prst="roundRect">
            <a:avLst/>
          </a:prstGeom>
          <a:noFill/>
          <a:ln w="139700">
            <a:solidFill>
              <a:srgbClr val="637F13">
                <a:alpha val="43922"/>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p:cNvSpPr>
            <a:spLocks noGrp="1"/>
          </p:cNvSpPr>
          <p:nvPr>
            <p:ph type="sldNum" sz="quarter" idx="4"/>
          </p:nvPr>
        </p:nvSpPr>
        <p:spPr/>
        <p:txBody>
          <a:bodyPr/>
          <a:lstStyle/>
          <a:p>
            <a:fld id="{D913B18B-D139-4864-AE91-16ECF2125E47}" type="slidenum">
              <a:rPr lang="de-DE" smtClean="0"/>
              <a:pPr/>
              <a:t>70</a:t>
            </a:fld>
            <a:endParaRPr lang="de-DE" dirty="0"/>
          </a:p>
        </p:txBody>
      </p:sp>
    </p:spTree>
    <p:extLst>
      <p:ext uri="{BB962C8B-B14F-4D97-AF65-F5344CB8AC3E}">
        <p14:creationId xmlns:p14="http://schemas.microsoft.com/office/powerpoint/2010/main" val="20307499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rotWithShape="1">
          <a:blip r:embed="rId3"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2"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Feedbackrunde</a:t>
            </a:r>
            <a:endParaRPr lang="de-DE" dirty="0">
              <a:solidFill>
                <a:schemeClr val="accent1"/>
              </a:solidFill>
            </a:endParaRPr>
          </a:p>
        </p:txBody>
      </p:sp>
      <p:sp>
        <p:nvSpPr>
          <p:cNvPr id="13"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4"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5" name="Abgerundetes Rechteck 14"/>
          <p:cNvSpPr/>
          <p:nvPr/>
        </p:nvSpPr>
        <p:spPr>
          <a:xfrm>
            <a:off x="416006" y="1691255"/>
            <a:ext cx="11352584" cy="4248473"/>
          </a:xfrm>
          <a:prstGeom prst="roundRect">
            <a:avLst/>
          </a:prstGeom>
          <a:noFill/>
          <a:ln w="139700">
            <a:solidFill>
              <a:srgbClr val="637F13">
                <a:alpha val="43922"/>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4"/>
          </p:nvPr>
        </p:nvSpPr>
        <p:spPr/>
        <p:txBody>
          <a:bodyPr/>
          <a:lstStyle/>
          <a:p>
            <a:fld id="{D913B18B-D139-4864-AE91-16ECF2125E47}" type="slidenum">
              <a:rPr lang="de-DE" smtClean="0"/>
              <a:pPr/>
              <a:t>71</a:t>
            </a:fld>
            <a:endParaRPr lang="de-DE" dirty="0"/>
          </a:p>
        </p:txBody>
      </p:sp>
      <p:cxnSp>
        <p:nvCxnSpPr>
          <p:cNvPr id="9" name="Gerader Verbinder 8"/>
          <p:cNvCxnSpPr/>
          <p:nvPr/>
        </p:nvCxnSpPr>
        <p:spPr>
          <a:xfrm>
            <a:off x="2669923" y="3404753"/>
            <a:ext cx="3168000" cy="0"/>
          </a:xfrm>
          <a:prstGeom prst="line">
            <a:avLst/>
          </a:prstGeom>
          <a:ln w="111125">
            <a:solidFill>
              <a:srgbClr val="97C01E">
                <a:alpha val="25000"/>
              </a:srgbClr>
            </a:solidFil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a:off x="2669923" y="2753444"/>
            <a:ext cx="3168000" cy="0"/>
          </a:xfrm>
          <a:prstGeom prst="line">
            <a:avLst/>
          </a:prstGeom>
          <a:ln w="111125">
            <a:solidFill>
              <a:srgbClr val="97C01E">
                <a:alpha val="25000"/>
              </a:srgbClr>
            </a:solidFill>
          </a:ln>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p:nvPicPr>
        <p:blipFill rotWithShape="1">
          <a:blip r:embed="rId4" cstate="print">
            <a:extLst>
              <a:ext uri="{28A0092B-C50C-407E-A947-70E740481C1C}">
                <a14:useLocalDpi xmlns:a14="http://schemas.microsoft.com/office/drawing/2010/main" val="0"/>
              </a:ext>
            </a:extLst>
          </a:blip>
          <a:srcRect l="39432" t="34250" r="36224" b="36350"/>
          <a:stretch/>
        </p:blipFill>
        <p:spPr>
          <a:xfrm>
            <a:off x="1118298" y="2327187"/>
            <a:ext cx="1375517" cy="1245829"/>
          </a:xfrm>
          <a:prstGeom prst="rect">
            <a:avLst/>
          </a:prstGeom>
        </p:spPr>
      </p:pic>
      <p:pic>
        <p:nvPicPr>
          <p:cNvPr id="17" name="Grafik 16"/>
          <p:cNvPicPr>
            <a:picLocks noChangeAspect="1"/>
          </p:cNvPicPr>
          <p:nvPr/>
        </p:nvPicPr>
        <p:blipFill rotWithShape="1">
          <a:blip r:embed="rId5" cstate="print">
            <a:extLst>
              <a:ext uri="{28A0092B-C50C-407E-A947-70E740481C1C}">
                <a14:useLocalDpi xmlns:a14="http://schemas.microsoft.com/office/drawing/2010/main" val="0"/>
              </a:ext>
            </a:extLst>
          </a:blip>
          <a:srcRect l="29405" t="29000" r="35841" b="35300"/>
          <a:stretch/>
        </p:blipFill>
        <p:spPr>
          <a:xfrm>
            <a:off x="6408564" y="2418943"/>
            <a:ext cx="1375518" cy="1059669"/>
          </a:xfrm>
          <a:prstGeom prst="rect">
            <a:avLst/>
          </a:prstGeom>
        </p:spPr>
      </p:pic>
      <p:pic>
        <p:nvPicPr>
          <p:cNvPr id="18" name="Grafik 17"/>
          <p:cNvPicPr>
            <a:picLocks noChangeAspect="1"/>
          </p:cNvPicPr>
          <p:nvPr/>
        </p:nvPicPr>
        <p:blipFill rotWithShape="1">
          <a:blip r:embed="rId6" cstate="print">
            <a:extLst>
              <a:ext uri="{28A0092B-C50C-407E-A947-70E740481C1C}">
                <a14:useLocalDpi xmlns:a14="http://schemas.microsoft.com/office/drawing/2010/main" val="0"/>
              </a:ext>
            </a:extLst>
          </a:blip>
          <a:srcRect l="44404" t="12201" r="23143" b="32150"/>
          <a:stretch/>
        </p:blipFill>
        <p:spPr>
          <a:xfrm>
            <a:off x="6408564" y="3822557"/>
            <a:ext cx="1375518" cy="1769025"/>
          </a:xfrm>
          <a:prstGeom prst="rect">
            <a:avLst/>
          </a:prstGeom>
        </p:spPr>
      </p:pic>
      <p:pic>
        <p:nvPicPr>
          <p:cNvPr id="19" name="Grafik 18"/>
          <p:cNvPicPr>
            <a:picLocks noChangeAspect="1"/>
          </p:cNvPicPr>
          <p:nvPr/>
        </p:nvPicPr>
        <p:blipFill rotWithShape="1">
          <a:blip r:embed="rId7" cstate="print">
            <a:extLst>
              <a:ext uri="{28A0092B-C50C-407E-A947-70E740481C1C}">
                <a14:useLocalDpi xmlns:a14="http://schemas.microsoft.com/office/drawing/2010/main" val="0"/>
              </a:ext>
            </a:extLst>
          </a:blip>
          <a:srcRect l="35825" t="25850" r="37055" b="23750"/>
          <a:stretch/>
        </p:blipFill>
        <p:spPr>
          <a:xfrm>
            <a:off x="1118405" y="3717032"/>
            <a:ext cx="1375364" cy="1916968"/>
          </a:xfrm>
          <a:prstGeom prst="rect">
            <a:avLst/>
          </a:prstGeom>
        </p:spPr>
      </p:pic>
      <p:cxnSp>
        <p:nvCxnSpPr>
          <p:cNvPr id="20" name="Gerader Verbinder 19"/>
          <p:cNvCxnSpPr/>
          <p:nvPr/>
        </p:nvCxnSpPr>
        <p:spPr>
          <a:xfrm>
            <a:off x="7968560" y="2753444"/>
            <a:ext cx="3168000" cy="0"/>
          </a:xfrm>
          <a:prstGeom prst="line">
            <a:avLst/>
          </a:prstGeom>
          <a:ln w="111125">
            <a:solidFill>
              <a:srgbClr val="97C01E">
                <a:alpha val="25000"/>
              </a:srgbClr>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a:off x="7968560" y="3398279"/>
            <a:ext cx="3168000" cy="0"/>
          </a:xfrm>
          <a:prstGeom prst="line">
            <a:avLst/>
          </a:prstGeom>
          <a:ln w="111125">
            <a:solidFill>
              <a:srgbClr val="97C01E">
                <a:alpha val="25000"/>
              </a:srgbClr>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a:off x="7968560" y="5190723"/>
            <a:ext cx="3168000" cy="0"/>
          </a:xfrm>
          <a:prstGeom prst="line">
            <a:avLst/>
          </a:prstGeom>
          <a:ln w="111125">
            <a:solidFill>
              <a:srgbClr val="97C01E">
                <a:alpha val="25000"/>
              </a:srgbClr>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a:off x="7968560" y="4557117"/>
            <a:ext cx="3168000" cy="0"/>
          </a:xfrm>
          <a:prstGeom prst="line">
            <a:avLst/>
          </a:prstGeom>
          <a:ln w="111125">
            <a:solidFill>
              <a:srgbClr val="97C01E">
                <a:alpha val="25000"/>
              </a:srgb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a:off x="2669923" y="5205189"/>
            <a:ext cx="3168000" cy="0"/>
          </a:xfrm>
          <a:prstGeom prst="line">
            <a:avLst/>
          </a:prstGeom>
          <a:ln w="111125">
            <a:solidFill>
              <a:srgbClr val="97C01E">
                <a:alpha val="25000"/>
              </a:srgbClr>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669923" y="4557117"/>
            <a:ext cx="3168000" cy="0"/>
          </a:xfrm>
          <a:prstGeom prst="line">
            <a:avLst/>
          </a:prstGeom>
          <a:ln w="111125">
            <a:solidFill>
              <a:srgbClr val="97C01E">
                <a:alpha val="25000"/>
              </a:srgbClr>
            </a:solidFill>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2567608" y="2876958"/>
            <a:ext cx="3372631" cy="400110"/>
          </a:xfrm>
          <a:prstGeom prst="rect">
            <a:avLst/>
          </a:prstGeom>
          <a:noFill/>
        </p:spPr>
        <p:txBody>
          <a:bodyPr wrap="square" rtlCol="0">
            <a:spAutoFit/>
          </a:bodyPr>
          <a:lstStyle/>
          <a:p>
            <a:pPr algn="ctr"/>
            <a:r>
              <a:rPr lang="de-DE" sz="2000" dirty="0"/>
              <a:t>mit dem Positiven beginnen</a:t>
            </a:r>
          </a:p>
        </p:txBody>
      </p:sp>
      <p:sp>
        <p:nvSpPr>
          <p:cNvPr id="27" name="Textfeld 26"/>
          <p:cNvSpPr txBox="1"/>
          <p:nvPr/>
        </p:nvSpPr>
        <p:spPr>
          <a:xfrm>
            <a:off x="2723753" y="4682640"/>
            <a:ext cx="3060340" cy="400110"/>
          </a:xfrm>
          <a:prstGeom prst="rect">
            <a:avLst/>
          </a:prstGeom>
          <a:noFill/>
        </p:spPr>
        <p:txBody>
          <a:bodyPr wrap="square" rtlCol="0">
            <a:spAutoFit/>
          </a:bodyPr>
          <a:lstStyle/>
          <a:p>
            <a:pPr algn="ctr"/>
            <a:r>
              <a:rPr lang="de-DE" sz="2000" dirty="0"/>
              <a:t>k</a:t>
            </a:r>
            <a:r>
              <a:rPr lang="de-DE" sz="2000" dirty="0" smtClean="0"/>
              <a:t>onstruktiv bleiben</a:t>
            </a:r>
            <a:endParaRPr lang="de-DE" sz="2000" dirty="0"/>
          </a:p>
        </p:txBody>
      </p:sp>
      <p:sp>
        <p:nvSpPr>
          <p:cNvPr id="28" name="Textfeld 27"/>
          <p:cNvSpPr txBox="1"/>
          <p:nvPr/>
        </p:nvSpPr>
        <p:spPr>
          <a:xfrm>
            <a:off x="8022390" y="2879950"/>
            <a:ext cx="3060340" cy="400110"/>
          </a:xfrm>
          <a:prstGeom prst="rect">
            <a:avLst/>
          </a:prstGeom>
          <a:noFill/>
        </p:spPr>
        <p:txBody>
          <a:bodyPr wrap="square" rtlCol="0">
            <a:spAutoFit/>
          </a:bodyPr>
          <a:lstStyle/>
          <a:p>
            <a:pPr algn="ctr"/>
            <a:r>
              <a:rPr lang="de-DE" sz="2000" dirty="0" smtClean="0"/>
              <a:t>„ich</a:t>
            </a:r>
            <a:r>
              <a:rPr lang="de-DE" sz="2000" dirty="0"/>
              <a:t>“ statt „man“ nutzen</a:t>
            </a:r>
          </a:p>
        </p:txBody>
      </p:sp>
      <p:sp>
        <p:nvSpPr>
          <p:cNvPr id="29" name="Textfeld 28"/>
          <p:cNvSpPr txBox="1"/>
          <p:nvPr/>
        </p:nvSpPr>
        <p:spPr>
          <a:xfrm>
            <a:off x="8022390" y="4682640"/>
            <a:ext cx="3060340" cy="400110"/>
          </a:xfrm>
          <a:prstGeom prst="rect">
            <a:avLst/>
          </a:prstGeom>
          <a:noFill/>
        </p:spPr>
        <p:txBody>
          <a:bodyPr wrap="square" rtlCol="0">
            <a:spAutoFit/>
          </a:bodyPr>
          <a:lstStyle/>
          <a:p>
            <a:pPr algn="ctr"/>
            <a:r>
              <a:rPr lang="de-DE" sz="2000" dirty="0"/>
              <a:t>Feedback sacken lassen</a:t>
            </a:r>
          </a:p>
        </p:txBody>
      </p:sp>
    </p:spTree>
    <p:extLst>
      <p:ext uri="{BB962C8B-B14F-4D97-AF65-F5344CB8AC3E}">
        <p14:creationId xmlns:p14="http://schemas.microsoft.com/office/powerpoint/2010/main" val="7752202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50787" t="25850" r="27163" b="18500"/>
          <a:stretch/>
        </p:blipFill>
        <p:spPr>
          <a:xfrm>
            <a:off x="7608168" y="1556792"/>
            <a:ext cx="2304256" cy="4361627"/>
          </a:xfrm>
          <a:prstGeom prst="rect">
            <a:avLst/>
          </a:prstGeom>
        </p:spPr>
      </p:pic>
      <p:sp>
        <p:nvSpPr>
          <p:cNvPr id="3" name="Abgerundete rechteckige Legende 2"/>
          <p:cNvSpPr/>
          <p:nvPr/>
        </p:nvSpPr>
        <p:spPr>
          <a:xfrm>
            <a:off x="1919536" y="1340769"/>
            <a:ext cx="5400600" cy="4968552"/>
          </a:xfrm>
          <a:prstGeom prst="wedgeRoundRectCallout">
            <a:avLst>
              <a:gd name="adj1" fmla="val 64788"/>
              <a:gd name="adj2" fmla="val -24010"/>
              <a:gd name="adj3" fmla="val 16667"/>
            </a:avLst>
          </a:prstGeom>
          <a:noFill/>
          <a:ln w="44450">
            <a:solidFill>
              <a:srgbClr val="98C0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rotWithShape="1">
          <a:blip r:embed="rId4" cstate="print">
            <a:extLst>
              <a:ext uri="{28A0092B-C50C-407E-A947-70E740481C1C}">
                <a14:useLocalDpi xmlns:a14="http://schemas.microsoft.com/office/drawing/2010/main" val="0"/>
              </a:ext>
            </a:extLst>
          </a:blip>
          <a:srcRect l="41209" t="32645" r="34089" b="29714"/>
          <a:stretch/>
        </p:blipFill>
        <p:spPr>
          <a:xfrm>
            <a:off x="318216" y="308634"/>
            <a:ext cx="651090" cy="744102"/>
          </a:xfrm>
          <a:prstGeom prst="rect">
            <a:avLst/>
          </a:prstGeom>
        </p:spPr>
      </p:pic>
      <p:sp>
        <p:nvSpPr>
          <p:cNvPr id="10"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PRÄSENTIEREN</a:t>
            </a:r>
            <a:endParaRPr lang="de-DE" dirty="0"/>
          </a:p>
        </p:txBody>
      </p:sp>
      <p:sp>
        <p:nvSpPr>
          <p:cNvPr id="11"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2" name="Inhaltsplatzhalter 5"/>
          <p:cNvSpPr>
            <a:spLocks noGrp="1"/>
          </p:cNvSpPr>
          <p:nvPr>
            <p:ph idx="1"/>
          </p:nvPr>
        </p:nvSpPr>
        <p:spPr>
          <a:xfrm>
            <a:off x="2628983" y="1556792"/>
            <a:ext cx="4680520" cy="2661637"/>
          </a:xfrm>
        </p:spPr>
        <p:txBody>
          <a:bodyPr>
            <a:noAutofit/>
          </a:bodyPr>
          <a:lstStyle/>
          <a:p>
            <a:pPr marL="0" indent="0">
              <a:buNone/>
            </a:pPr>
            <a:r>
              <a:rPr lang="de-DE" b="1" dirty="0" smtClean="0"/>
              <a:t>Viele weitere Tipps im Handout</a:t>
            </a:r>
            <a:r>
              <a:rPr lang="de-DE" b="1" dirty="0"/>
              <a:t>!</a:t>
            </a:r>
            <a:endParaRPr lang="de-DE" b="1" dirty="0" smtClean="0"/>
          </a:p>
          <a:p>
            <a:pPr>
              <a:buBlip>
                <a:blip r:embed="rId5"/>
              </a:buBlip>
            </a:pPr>
            <a:r>
              <a:rPr lang="de-DE" dirty="0" smtClean="0"/>
              <a:t>Fachvortrag</a:t>
            </a:r>
          </a:p>
          <a:p>
            <a:pPr>
              <a:buBlip>
                <a:blip r:embed="rId5"/>
              </a:buBlip>
            </a:pPr>
            <a:r>
              <a:rPr lang="de-DE" dirty="0" smtClean="0"/>
              <a:t>Ergebnispräsentation</a:t>
            </a:r>
          </a:p>
          <a:p>
            <a:pPr>
              <a:buBlip>
                <a:blip r:embed="rId5"/>
              </a:buBlip>
            </a:pPr>
            <a:r>
              <a:rPr lang="de-DE" dirty="0" err="1" smtClean="0"/>
              <a:t>Posterpräsentation</a:t>
            </a:r>
            <a:endParaRPr lang="de-DE" dirty="0" smtClean="0"/>
          </a:p>
          <a:p>
            <a:pPr>
              <a:buBlip>
                <a:blip r:embed="rId5"/>
              </a:buBlip>
            </a:pPr>
            <a:r>
              <a:rPr lang="de-DE" dirty="0" smtClean="0"/>
              <a:t>Plakatgestaltung</a:t>
            </a:r>
          </a:p>
          <a:p>
            <a:pPr>
              <a:buBlip>
                <a:blip r:embed="rId5"/>
              </a:buBlip>
            </a:pPr>
            <a:r>
              <a:rPr lang="de-DE" dirty="0" smtClean="0"/>
              <a:t>Disputation/Rigorosum</a:t>
            </a:r>
          </a:p>
          <a:p>
            <a:pPr>
              <a:buBlip>
                <a:blip r:embed="rId5"/>
              </a:buBlip>
            </a:pPr>
            <a:r>
              <a:rPr lang="de-DE" dirty="0" smtClean="0"/>
              <a:t>Interpunktion</a:t>
            </a:r>
          </a:p>
          <a:p>
            <a:pPr>
              <a:buBlip>
                <a:blip r:embed="rId5"/>
              </a:buBlip>
            </a:pPr>
            <a:r>
              <a:rPr lang="de-DE" dirty="0" err="1" smtClean="0"/>
              <a:t>Keynote</a:t>
            </a:r>
            <a:r>
              <a:rPr lang="de-DE" dirty="0" smtClean="0"/>
              <a:t> vs. </a:t>
            </a:r>
            <a:r>
              <a:rPr lang="de-DE" dirty="0" err="1" smtClean="0"/>
              <a:t>Prezi</a:t>
            </a:r>
            <a:endParaRPr lang="de-DE" dirty="0" smtClean="0"/>
          </a:p>
          <a:p>
            <a:pPr>
              <a:buBlip>
                <a:blip r:embed="rId5"/>
              </a:buBlip>
            </a:pPr>
            <a:r>
              <a:rPr lang="de-DE" dirty="0"/>
              <a:t>Datenvisualisierungstools</a:t>
            </a:r>
          </a:p>
          <a:p>
            <a:pPr>
              <a:buBlip>
                <a:blip r:embed="rId5"/>
              </a:buBlip>
            </a:pPr>
            <a:r>
              <a:rPr lang="de-DE" dirty="0" smtClean="0"/>
              <a:t>Tipps gegen Lampenfieber</a:t>
            </a:r>
          </a:p>
          <a:p>
            <a:pPr>
              <a:buBlip>
                <a:blip r:embed="rId5"/>
              </a:buBlip>
            </a:pPr>
            <a:r>
              <a:rPr lang="de-DE" dirty="0" smtClean="0"/>
              <a:t>Umgang mit Fragen</a:t>
            </a:r>
          </a:p>
          <a:p>
            <a:pPr>
              <a:buBlip>
                <a:blip r:embed="rId5"/>
              </a:buBlip>
            </a:pPr>
            <a:r>
              <a:rPr lang="de-DE" dirty="0" smtClean="0"/>
              <a:t>Umgang mit Einwänden</a:t>
            </a:r>
          </a:p>
          <a:p>
            <a:pPr>
              <a:buBlip>
                <a:blip r:embed="rId5"/>
              </a:buBlip>
            </a:pPr>
            <a:r>
              <a:rPr lang="de-DE" dirty="0" smtClean="0"/>
              <a:t>Umgang mit Störungen</a:t>
            </a:r>
          </a:p>
          <a:p>
            <a:pPr marL="0" indent="0">
              <a:buNone/>
            </a:pPr>
            <a:endParaRPr lang="de-DE" dirty="0"/>
          </a:p>
          <a:p>
            <a:pPr marL="0" indent="0">
              <a:buNone/>
            </a:pPr>
            <a:endParaRPr lang="de-DE" dirty="0" smtClean="0"/>
          </a:p>
          <a:p>
            <a:pPr marL="0" indent="0">
              <a:buNone/>
            </a:pPr>
            <a:endParaRPr lang="de-DE" dirty="0"/>
          </a:p>
        </p:txBody>
      </p:sp>
      <p:sp>
        <p:nvSpPr>
          <p:cNvPr id="13" name="Textfeld 12"/>
          <p:cNvSpPr txBox="1"/>
          <p:nvPr/>
        </p:nvSpPr>
        <p:spPr>
          <a:xfrm rot="21226793">
            <a:off x="2692415" y="783130"/>
            <a:ext cx="1704429" cy="646331"/>
          </a:xfrm>
          <a:prstGeom prst="rect">
            <a:avLst/>
          </a:prstGeom>
          <a:solidFill>
            <a:schemeClr val="bg1"/>
          </a:solidFill>
          <a:ln w="19050">
            <a:solidFill>
              <a:schemeClr val="accent2"/>
            </a:solidFill>
          </a:ln>
        </p:spPr>
        <p:txBody>
          <a:bodyPr wrap="square" rtlCol="0">
            <a:spAutoFit/>
          </a:bodyPr>
          <a:lstStyle/>
          <a:p>
            <a:pPr algn="ctr"/>
            <a:r>
              <a:rPr lang="de-DE" b="1" dirty="0" smtClean="0"/>
              <a:t>Handout</a:t>
            </a:r>
          </a:p>
          <a:p>
            <a:pPr algn="ctr"/>
            <a:r>
              <a:rPr lang="de-DE" b="1" dirty="0" smtClean="0"/>
              <a:t>EXTRA</a:t>
            </a:r>
            <a:endParaRPr lang="de-DE" b="1" dirty="0"/>
          </a:p>
        </p:txBody>
      </p:sp>
      <p:sp>
        <p:nvSpPr>
          <p:cNvPr id="2" name="Foliennummernplatzhalter 1"/>
          <p:cNvSpPr>
            <a:spLocks noGrp="1"/>
          </p:cNvSpPr>
          <p:nvPr>
            <p:ph type="sldNum" sz="quarter" idx="4"/>
          </p:nvPr>
        </p:nvSpPr>
        <p:spPr/>
        <p:txBody>
          <a:bodyPr/>
          <a:lstStyle/>
          <a:p>
            <a:fld id="{D913B18B-D139-4864-AE91-16ECF2125E47}" type="slidenum">
              <a:rPr lang="de-DE" smtClean="0"/>
              <a:pPr/>
              <a:t>72</a:t>
            </a:fld>
            <a:endParaRPr lang="de-DE" dirty="0"/>
          </a:p>
        </p:txBody>
      </p:sp>
    </p:spTree>
    <p:extLst>
      <p:ext uri="{BB962C8B-B14F-4D97-AF65-F5344CB8AC3E}">
        <p14:creationId xmlns:p14="http://schemas.microsoft.com/office/powerpoint/2010/main" val="28823971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r Verbinder 3"/>
          <p:cNvCxnSpPr/>
          <p:nvPr/>
        </p:nvCxnSpPr>
        <p:spPr>
          <a:xfrm>
            <a:off x="-1" y="3773240"/>
            <a:ext cx="1219041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p:nvPicPr>
        <p:blipFill rotWithShape="1">
          <a:blip r:embed="rId3" cstate="print">
            <a:extLst>
              <a:ext uri="{28A0092B-C50C-407E-A947-70E740481C1C}">
                <a14:useLocalDpi xmlns:a14="http://schemas.microsoft.com/office/drawing/2010/main" val="0"/>
              </a:ext>
            </a:extLst>
          </a:blip>
          <a:srcRect l="38897" t="34218" r="32584" b="13959"/>
          <a:stretch/>
        </p:blipFill>
        <p:spPr>
          <a:xfrm>
            <a:off x="2332501" y="2768932"/>
            <a:ext cx="1512168" cy="2060842"/>
          </a:xfrm>
          <a:prstGeom prst="rect">
            <a:avLst/>
          </a:prstGeom>
        </p:spPr>
      </p:pic>
      <p:pic>
        <p:nvPicPr>
          <p:cNvPr id="21" name="Grafik 20"/>
          <p:cNvPicPr>
            <a:picLocks noChangeAspect="1"/>
          </p:cNvPicPr>
          <p:nvPr/>
        </p:nvPicPr>
        <p:blipFill rotWithShape="1">
          <a:blip r:embed="rId4" cstate="print">
            <a:extLst>
              <a:ext uri="{28A0092B-C50C-407E-A947-70E740481C1C}">
                <a14:useLocalDpi xmlns:a14="http://schemas.microsoft.com/office/drawing/2010/main" val="0"/>
              </a:ext>
            </a:extLst>
          </a:blip>
          <a:srcRect l="33195" r="32556"/>
          <a:stretch/>
        </p:blipFill>
        <p:spPr>
          <a:xfrm>
            <a:off x="4322088" y="2187692"/>
            <a:ext cx="1584176" cy="3469186"/>
          </a:xfrm>
          <a:prstGeom prst="rect">
            <a:avLst/>
          </a:prstGeom>
        </p:spPr>
      </p:pic>
      <p:pic>
        <p:nvPicPr>
          <p:cNvPr id="19" name="Grafik 18"/>
          <p:cNvPicPr>
            <a:picLocks noChangeAspect="1"/>
          </p:cNvPicPr>
          <p:nvPr/>
        </p:nvPicPr>
        <p:blipFill rotWithShape="1">
          <a:blip r:embed="rId5" cstate="print">
            <a:extLst>
              <a:ext uri="{28A0092B-C50C-407E-A947-70E740481C1C}">
                <a14:useLocalDpi xmlns:a14="http://schemas.microsoft.com/office/drawing/2010/main" val="0"/>
              </a:ext>
            </a:extLst>
          </a:blip>
          <a:srcRect l="43239" r="20113"/>
          <a:stretch/>
        </p:blipFill>
        <p:spPr>
          <a:xfrm>
            <a:off x="6364040" y="2060848"/>
            <a:ext cx="1609344" cy="3242049"/>
          </a:xfrm>
          <a:prstGeom prst="rect">
            <a:avLst/>
          </a:prstGeom>
        </p:spPr>
      </p:pic>
      <p:pic>
        <p:nvPicPr>
          <p:cNvPr id="18" name="Grafik 17"/>
          <p:cNvPicPr>
            <a:picLocks noChangeAspect="1"/>
          </p:cNvPicPr>
          <p:nvPr/>
        </p:nvPicPr>
        <p:blipFill rotWithShape="1">
          <a:blip r:embed="rId6" cstate="print">
            <a:extLst>
              <a:ext uri="{28A0092B-C50C-407E-A947-70E740481C1C}">
                <a14:useLocalDpi xmlns:a14="http://schemas.microsoft.com/office/drawing/2010/main" val="0"/>
              </a:ext>
            </a:extLst>
          </a:blip>
          <a:srcRect l="36249" r="24934"/>
          <a:stretch/>
        </p:blipFill>
        <p:spPr>
          <a:xfrm>
            <a:off x="8413858" y="2213744"/>
            <a:ext cx="1584177" cy="3060860"/>
          </a:xfrm>
          <a:prstGeom prst="rect">
            <a:avLst/>
          </a:prstGeom>
        </p:spPr>
      </p:pic>
      <p:pic>
        <p:nvPicPr>
          <p:cNvPr id="16" name="Grafik 15"/>
          <p:cNvPicPr>
            <a:picLocks noChangeAspect="1"/>
          </p:cNvPicPr>
          <p:nvPr/>
        </p:nvPicPr>
        <p:blipFill rotWithShape="1">
          <a:blip r:embed="rId7" cstate="print">
            <a:extLst>
              <a:ext uri="{28A0092B-C50C-407E-A947-70E740481C1C}">
                <a14:useLocalDpi xmlns:a14="http://schemas.microsoft.com/office/drawing/2010/main" val="0"/>
              </a:ext>
            </a:extLst>
          </a:blip>
          <a:srcRect l="21513" t="22702" r="6310" b="31946"/>
          <a:stretch/>
        </p:blipFill>
        <p:spPr>
          <a:xfrm>
            <a:off x="10416480" y="3399643"/>
            <a:ext cx="1656184" cy="780503"/>
          </a:xfrm>
          <a:prstGeom prst="rect">
            <a:avLst/>
          </a:prstGeom>
        </p:spPr>
      </p:pic>
      <p:pic>
        <p:nvPicPr>
          <p:cNvPr id="2" name="Grafik 1"/>
          <p:cNvPicPr>
            <a:picLocks noChangeAspect="1"/>
          </p:cNvPicPr>
          <p:nvPr/>
        </p:nvPicPr>
        <p:blipFill rotWithShape="1">
          <a:blip r:embed="rId8" cstate="print">
            <a:extLst>
              <a:ext uri="{28A0092B-C50C-407E-A947-70E740481C1C}">
                <a14:useLocalDpi xmlns:a14="http://schemas.microsoft.com/office/drawing/2010/main" val="0"/>
              </a:ext>
            </a:extLst>
          </a:blip>
          <a:srcRect l="35038" t="39500" r="37400" b="38450"/>
          <a:stretch/>
        </p:blipFill>
        <p:spPr>
          <a:xfrm>
            <a:off x="225015" y="3303717"/>
            <a:ext cx="1648801" cy="989281"/>
          </a:xfrm>
          <a:prstGeom prst="rect">
            <a:avLst/>
          </a:prstGeom>
        </p:spPr>
      </p:pic>
      <p:sp>
        <p:nvSpPr>
          <p:cNvPr id="5" name="Titel 4"/>
          <p:cNvSpPr>
            <a:spLocks noGrp="1"/>
          </p:cNvSpPr>
          <p:nvPr>
            <p:ph type="title"/>
          </p:nvPr>
        </p:nvSpPr>
        <p:spPr/>
        <p:txBody>
          <a:bodyPr/>
          <a:lstStyle/>
          <a:p>
            <a:r>
              <a:rPr lang="de-DE" dirty="0" smtClean="0"/>
              <a:t>INHALT &amp; ABLAUF</a:t>
            </a:r>
            <a:endParaRPr lang="de-DE" dirty="0"/>
          </a:p>
        </p:txBody>
      </p:sp>
      <p:sp>
        <p:nvSpPr>
          <p:cNvPr id="6" name="Textfeld 5"/>
          <p:cNvSpPr txBox="1"/>
          <p:nvPr/>
        </p:nvSpPr>
        <p:spPr>
          <a:xfrm>
            <a:off x="-96688" y="2272685"/>
            <a:ext cx="2184210" cy="400110"/>
          </a:xfrm>
          <a:prstGeom prst="rect">
            <a:avLst/>
          </a:prstGeom>
          <a:noFill/>
        </p:spPr>
        <p:txBody>
          <a:bodyPr wrap="square" rtlCol="0">
            <a:spAutoFit/>
          </a:bodyPr>
          <a:lstStyle/>
          <a:p>
            <a:pPr algn="ctr"/>
            <a:r>
              <a:rPr lang="de-DE" sz="2000" dirty="0" smtClean="0"/>
              <a:t>Einleitung</a:t>
            </a:r>
            <a:endParaRPr lang="de-DE" sz="2000" dirty="0"/>
          </a:p>
        </p:txBody>
      </p:sp>
      <p:sp>
        <p:nvSpPr>
          <p:cNvPr id="7" name="Textfeld 6"/>
          <p:cNvSpPr txBox="1"/>
          <p:nvPr/>
        </p:nvSpPr>
        <p:spPr>
          <a:xfrm>
            <a:off x="1991544" y="2118797"/>
            <a:ext cx="2184210" cy="707886"/>
          </a:xfrm>
          <a:prstGeom prst="rect">
            <a:avLst/>
          </a:prstGeom>
          <a:noFill/>
        </p:spPr>
        <p:txBody>
          <a:bodyPr wrap="square" rtlCol="0">
            <a:spAutoFit/>
          </a:bodyPr>
          <a:lstStyle/>
          <a:p>
            <a:pPr algn="ctr"/>
            <a:r>
              <a:rPr lang="de-DE" sz="2000" dirty="0" smtClean="0"/>
              <a:t>Zielgruppen-adaption</a:t>
            </a:r>
            <a:endParaRPr lang="de-DE" sz="2000" dirty="0"/>
          </a:p>
        </p:txBody>
      </p:sp>
      <p:sp>
        <p:nvSpPr>
          <p:cNvPr id="8" name="Textfeld 7"/>
          <p:cNvSpPr txBox="1"/>
          <p:nvPr/>
        </p:nvSpPr>
        <p:spPr>
          <a:xfrm>
            <a:off x="4007768" y="2272685"/>
            <a:ext cx="2184210" cy="400110"/>
          </a:xfrm>
          <a:prstGeom prst="rect">
            <a:avLst/>
          </a:prstGeom>
          <a:noFill/>
        </p:spPr>
        <p:txBody>
          <a:bodyPr wrap="square" rtlCol="0">
            <a:spAutoFit/>
          </a:bodyPr>
          <a:lstStyle/>
          <a:p>
            <a:pPr algn="ctr"/>
            <a:r>
              <a:rPr lang="de-DE" sz="2000" dirty="0" smtClean="0"/>
              <a:t>Grundlagen</a:t>
            </a:r>
            <a:endParaRPr lang="de-DE" sz="2000" dirty="0"/>
          </a:p>
        </p:txBody>
      </p:sp>
      <p:sp>
        <p:nvSpPr>
          <p:cNvPr id="9" name="Textfeld 8"/>
          <p:cNvSpPr txBox="1"/>
          <p:nvPr/>
        </p:nvSpPr>
        <p:spPr>
          <a:xfrm>
            <a:off x="5752416" y="2272685"/>
            <a:ext cx="2746706" cy="400110"/>
          </a:xfrm>
          <a:prstGeom prst="rect">
            <a:avLst/>
          </a:prstGeom>
          <a:noFill/>
        </p:spPr>
        <p:txBody>
          <a:bodyPr wrap="square" rtlCol="0">
            <a:spAutoFit/>
          </a:bodyPr>
          <a:lstStyle/>
          <a:p>
            <a:pPr algn="ctr"/>
            <a:r>
              <a:rPr lang="de-DE" sz="2000" dirty="0" smtClean="0"/>
              <a:t>Schreiben</a:t>
            </a:r>
          </a:p>
        </p:txBody>
      </p:sp>
      <p:sp>
        <p:nvSpPr>
          <p:cNvPr id="17" name="Textfeld 16"/>
          <p:cNvSpPr txBox="1"/>
          <p:nvPr/>
        </p:nvSpPr>
        <p:spPr>
          <a:xfrm>
            <a:off x="10499611" y="2272685"/>
            <a:ext cx="1501045" cy="400110"/>
          </a:xfrm>
          <a:prstGeom prst="rect">
            <a:avLst/>
          </a:prstGeom>
          <a:noFill/>
        </p:spPr>
        <p:txBody>
          <a:bodyPr wrap="square" rtlCol="0">
            <a:spAutoFit/>
          </a:bodyPr>
          <a:lstStyle/>
          <a:p>
            <a:pPr algn="ctr"/>
            <a:r>
              <a:rPr lang="de-DE" sz="2000" dirty="0" smtClean="0"/>
              <a:t>Abschluss</a:t>
            </a:r>
            <a:endParaRPr lang="de-DE" sz="2000" dirty="0"/>
          </a:p>
        </p:txBody>
      </p:sp>
      <p:sp>
        <p:nvSpPr>
          <p:cNvPr id="24" name="Textfeld 23"/>
          <p:cNvSpPr txBox="1"/>
          <p:nvPr/>
        </p:nvSpPr>
        <p:spPr>
          <a:xfrm>
            <a:off x="8327592" y="2272685"/>
            <a:ext cx="1728848" cy="400110"/>
          </a:xfrm>
          <a:prstGeom prst="rect">
            <a:avLst/>
          </a:prstGeom>
          <a:noFill/>
        </p:spPr>
        <p:txBody>
          <a:bodyPr wrap="square" rtlCol="0">
            <a:spAutoFit/>
          </a:bodyPr>
          <a:lstStyle/>
          <a:p>
            <a:pPr algn="ctr"/>
            <a:r>
              <a:rPr lang="de-DE" sz="2000" dirty="0" smtClean="0"/>
              <a:t>Präsentieren</a:t>
            </a:r>
            <a:endParaRPr lang="de-DE" sz="2000" dirty="0"/>
          </a:p>
        </p:txBody>
      </p:sp>
      <p:sp>
        <p:nvSpPr>
          <p:cNvPr id="25" name="Ellipse 4"/>
          <p:cNvSpPr/>
          <p:nvPr/>
        </p:nvSpPr>
        <p:spPr>
          <a:xfrm>
            <a:off x="235217" y="299527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6" name="Ellipse 4"/>
          <p:cNvSpPr/>
          <p:nvPr/>
        </p:nvSpPr>
        <p:spPr>
          <a:xfrm>
            <a:off x="2281035" y="2988357"/>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7" name="Ellipse 4"/>
          <p:cNvSpPr/>
          <p:nvPr/>
        </p:nvSpPr>
        <p:spPr>
          <a:xfrm>
            <a:off x="4295800" y="2983377"/>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9" name="Ellipse 4"/>
          <p:cNvSpPr/>
          <p:nvPr/>
        </p:nvSpPr>
        <p:spPr>
          <a:xfrm>
            <a:off x="8385958" y="296324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0" name="Ellipse 4"/>
          <p:cNvSpPr/>
          <p:nvPr/>
        </p:nvSpPr>
        <p:spPr>
          <a:xfrm>
            <a:off x="6348208" y="2995270"/>
            <a:ext cx="1620000" cy="1620000"/>
          </a:xfrm>
          <a:prstGeom prst="ellipse">
            <a:avLst/>
          </a:prstGeom>
          <a:solidFill>
            <a:schemeClr val="bg1">
              <a:lumMod val="65000"/>
              <a:alpha val="64000"/>
            </a:schemeClr>
          </a:solidFill>
          <a:ln w="114300">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7" name="Ellipse 4"/>
          <p:cNvSpPr/>
          <p:nvPr/>
        </p:nvSpPr>
        <p:spPr>
          <a:xfrm>
            <a:off x="6353384"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8" name="Ellipse 4"/>
          <p:cNvSpPr/>
          <p:nvPr/>
        </p:nvSpPr>
        <p:spPr>
          <a:xfrm>
            <a:off x="4311432"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1" name="Ellipse 4"/>
          <p:cNvSpPr/>
          <p:nvPr/>
        </p:nvSpPr>
        <p:spPr>
          <a:xfrm>
            <a:off x="10437287"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28" name="Ellipse 4"/>
          <p:cNvSpPr/>
          <p:nvPr/>
        </p:nvSpPr>
        <p:spPr>
          <a:xfrm>
            <a:off x="8395336"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1" name="Ellipse 4"/>
          <p:cNvSpPr/>
          <p:nvPr/>
        </p:nvSpPr>
        <p:spPr>
          <a:xfrm>
            <a:off x="227528"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9" name="Ellipse 4"/>
          <p:cNvSpPr/>
          <p:nvPr/>
        </p:nvSpPr>
        <p:spPr>
          <a:xfrm>
            <a:off x="2269480" y="2979169"/>
            <a:ext cx="1620000" cy="1620000"/>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73</a:t>
            </a:fld>
            <a:endParaRPr lang="de-DE" dirty="0"/>
          </a:p>
        </p:txBody>
      </p:sp>
    </p:spTree>
    <p:extLst>
      <p:ext uri="{BB962C8B-B14F-4D97-AF65-F5344CB8AC3E}">
        <p14:creationId xmlns:p14="http://schemas.microsoft.com/office/powerpoint/2010/main" val="32672558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rotWithShape="1">
          <a:blip r:embed="rId3" cstate="print">
            <a:extLst>
              <a:ext uri="{28A0092B-C50C-407E-A947-70E740481C1C}">
                <a14:useLocalDpi xmlns:a14="http://schemas.microsoft.com/office/drawing/2010/main" val="0"/>
              </a:ext>
            </a:extLst>
          </a:blip>
          <a:srcRect l="21513" t="22702" r="6310" b="31946"/>
          <a:stretch/>
        </p:blipFill>
        <p:spPr>
          <a:xfrm>
            <a:off x="179769" y="435023"/>
            <a:ext cx="956036" cy="450547"/>
          </a:xfrm>
          <a:prstGeom prst="rect">
            <a:avLst/>
          </a:prstGeom>
        </p:spPr>
      </p:pic>
      <p:sp>
        <p:nvSpPr>
          <p:cNvPr id="8"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Noch Fragen, Anregungen, Ergänzungen?</a:t>
            </a:r>
          </a:p>
        </p:txBody>
      </p:sp>
      <p:sp>
        <p:nvSpPr>
          <p:cNvPr id="9"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ABSCHLUSS</a:t>
            </a:r>
            <a:endParaRPr lang="de-DE" dirty="0"/>
          </a:p>
        </p:txBody>
      </p:sp>
      <p:sp>
        <p:nvSpPr>
          <p:cNvPr id="10"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74</a:t>
            </a:fld>
            <a:endParaRPr lang="de-DE" dirty="0"/>
          </a:p>
        </p:txBody>
      </p:sp>
      <p:pic>
        <p:nvPicPr>
          <p:cNvPr id="12" name="Grafik 11"/>
          <p:cNvPicPr>
            <a:picLocks noChangeAspect="1"/>
          </p:cNvPicPr>
          <p:nvPr/>
        </p:nvPicPr>
        <p:blipFill rotWithShape="1">
          <a:blip r:embed="rId4" cstate="print">
            <a:extLst>
              <a:ext uri="{28A0092B-C50C-407E-A947-70E740481C1C}">
                <a14:useLocalDpi xmlns:a14="http://schemas.microsoft.com/office/drawing/2010/main" val="0"/>
              </a:ext>
            </a:extLst>
          </a:blip>
          <a:srcRect l="37400" t="33200" r="20075" b="41600"/>
          <a:stretch/>
        </p:blipFill>
        <p:spPr>
          <a:xfrm>
            <a:off x="2135560" y="1988840"/>
            <a:ext cx="7938883" cy="3528392"/>
          </a:xfrm>
          <a:prstGeom prst="rect">
            <a:avLst/>
          </a:prstGeom>
        </p:spPr>
      </p:pic>
      <p:sp>
        <p:nvSpPr>
          <p:cNvPr id="13" name="Abgerundetes Rechteck 12"/>
          <p:cNvSpPr/>
          <p:nvPr/>
        </p:nvSpPr>
        <p:spPr>
          <a:xfrm>
            <a:off x="416006" y="1691255"/>
            <a:ext cx="11352584" cy="4248473"/>
          </a:xfrm>
          <a:prstGeom prst="roundRect">
            <a:avLst/>
          </a:prstGeom>
          <a:noFill/>
          <a:ln w="139700">
            <a:solidFill>
              <a:srgbClr val="637F13">
                <a:alpha val="43922"/>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484135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p:cNvPicPr>
            <a:picLocks noChangeAspect="1"/>
          </p:cNvPicPr>
          <p:nvPr/>
        </p:nvPicPr>
        <p:blipFill rotWithShape="1">
          <a:blip r:embed="rId3" cstate="print">
            <a:extLst>
              <a:ext uri="{28A0092B-C50C-407E-A947-70E740481C1C}">
                <a14:useLocalDpi xmlns:a14="http://schemas.microsoft.com/office/drawing/2010/main" val="0"/>
              </a:ext>
            </a:extLst>
          </a:blip>
          <a:srcRect l="7476" t="30050" r="20862" b="9051"/>
          <a:stretch/>
        </p:blipFill>
        <p:spPr>
          <a:xfrm rot="21049934">
            <a:off x="5460898" y="4204444"/>
            <a:ext cx="2952328" cy="1881703"/>
          </a:xfrm>
          <a:prstGeom prst="rect">
            <a:avLst/>
          </a:prstGeom>
        </p:spPr>
      </p:pic>
      <p:sp>
        <p:nvSpPr>
          <p:cNvPr id="2" name="Inhaltsplatzhalter 1"/>
          <p:cNvSpPr>
            <a:spLocks noGrp="1"/>
          </p:cNvSpPr>
          <p:nvPr>
            <p:ph idx="1"/>
          </p:nvPr>
        </p:nvSpPr>
        <p:spPr/>
        <p:txBody>
          <a:bodyPr>
            <a:normAutofit/>
          </a:bodyPr>
          <a:lstStyle/>
          <a:p>
            <a:pPr>
              <a:buClr>
                <a:srgbClr val="97C01E"/>
              </a:buClr>
            </a:pPr>
            <a:endParaRPr lang="de-DE" dirty="0" smtClean="0">
              <a:solidFill>
                <a:schemeClr val="tx1"/>
              </a:solidFill>
            </a:endParaRPr>
          </a:p>
          <a:p>
            <a:pPr marL="0" indent="0">
              <a:buClr>
                <a:srgbClr val="97C01E"/>
              </a:buClr>
              <a:buNone/>
            </a:pPr>
            <a:r>
              <a:rPr lang="de-DE" dirty="0" smtClean="0">
                <a:solidFill>
                  <a:schemeClr val="tx1"/>
                </a:solidFill>
              </a:rPr>
              <a:t>Heute Nachmittag können Sie…</a:t>
            </a:r>
          </a:p>
          <a:p>
            <a:pPr marL="0" indent="0">
              <a:buClr>
                <a:srgbClr val="97C01E"/>
              </a:buClr>
              <a:buNone/>
            </a:pPr>
            <a:endParaRPr lang="de-DE" dirty="0">
              <a:solidFill>
                <a:schemeClr val="tx1"/>
              </a:solidFill>
            </a:endParaRPr>
          </a:p>
          <a:p>
            <a:pPr marL="0" indent="0">
              <a:buClr>
                <a:srgbClr val="97C01E"/>
              </a:buClr>
              <a:buNone/>
            </a:pPr>
            <a:r>
              <a:rPr lang="de-DE" dirty="0" smtClean="0">
                <a:solidFill>
                  <a:schemeClr val="tx1"/>
                </a:solidFill>
              </a:rPr>
              <a:t>	Ihre Zielgruppen analysieren und richtig ansprechen,</a:t>
            </a:r>
          </a:p>
          <a:p>
            <a:pPr marL="0" indent="0">
              <a:buClr>
                <a:srgbClr val="97C01E"/>
              </a:buClr>
              <a:buNone/>
            </a:pPr>
            <a:endParaRPr lang="de-DE" dirty="0">
              <a:solidFill>
                <a:schemeClr val="tx1"/>
              </a:solidFill>
            </a:endParaRPr>
          </a:p>
          <a:p>
            <a:pPr marL="0" indent="0">
              <a:buClr>
                <a:srgbClr val="97C01E"/>
              </a:buClr>
              <a:buNone/>
            </a:pPr>
            <a:r>
              <a:rPr lang="de-DE" dirty="0">
                <a:solidFill>
                  <a:schemeClr val="tx1"/>
                </a:solidFill>
              </a:rPr>
              <a:t>	</a:t>
            </a:r>
            <a:r>
              <a:rPr lang="de-DE" dirty="0" smtClean="0">
                <a:solidFill>
                  <a:schemeClr val="tx1"/>
                </a:solidFill>
              </a:rPr>
              <a:t>Ihre Präsentation/Ihr Schriftstück systematisch planen,</a:t>
            </a:r>
          </a:p>
          <a:p>
            <a:pPr marL="0" indent="0">
              <a:buClr>
                <a:srgbClr val="97C01E"/>
              </a:buClr>
              <a:buNone/>
            </a:pPr>
            <a:endParaRPr lang="de-DE" dirty="0" smtClean="0">
              <a:solidFill>
                <a:schemeClr val="tx1"/>
              </a:solidFill>
            </a:endParaRPr>
          </a:p>
          <a:p>
            <a:pPr marL="0" indent="0">
              <a:buClr>
                <a:srgbClr val="97C01E"/>
              </a:buClr>
              <a:buNone/>
            </a:pPr>
            <a:r>
              <a:rPr lang="de-DE" dirty="0" smtClean="0">
                <a:solidFill>
                  <a:schemeClr val="tx1"/>
                </a:solidFill>
              </a:rPr>
              <a:t>	viele Tipps und Tricks rund ums Schreiben und Präsentieren mitnehmen,</a:t>
            </a:r>
          </a:p>
          <a:p>
            <a:pPr marL="0" indent="0">
              <a:buClr>
                <a:srgbClr val="97C01E"/>
              </a:buClr>
              <a:buNone/>
            </a:pPr>
            <a:endParaRPr lang="de-DE" dirty="0">
              <a:solidFill>
                <a:schemeClr val="tx1"/>
              </a:solidFill>
            </a:endParaRPr>
          </a:p>
          <a:p>
            <a:pPr marL="0" indent="0">
              <a:buClr>
                <a:srgbClr val="97C01E"/>
              </a:buClr>
              <a:buNone/>
            </a:pPr>
            <a:r>
              <a:rPr lang="de-DE" dirty="0" smtClean="0">
                <a:solidFill>
                  <a:schemeClr val="tx1"/>
                </a:solidFill>
              </a:rPr>
              <a:t>	Ihren Auftritt zielgerichteter durchführen.</a:t>
            </a:r>
          </a:p>
          <a:p>
            <a:pPr marL="0" indent="0">
              <a:buClr>
                <a:srgbClr val="97C01E"/>
              </a:buClr>
              <a:buNone/>
            </a:pPr>
            <a:endParaRPr lang="de-DE" dirty="0" smtClean="0">
              <a:solidFill>
                <a:schemeClr val="tx1"/>
              </a:solidFill>
            </a:endParaRPr>
          </a:p>
          <a:p>
            <a:pPr marL="0" indent="0">
              <a:buClr>
                <a:srgbClr val="97C01E"/>
              </a:buClr>
              <a:buNone/>
            </a:pPr>
            <a:r>
              <a:rPr lang="de-DE" dirty="0" smtClean="0">
                <a:solidFill>
                  <a:schemeClr val="tx1"/>
                </a:solidFill>
              </a:rPr>
              <a:t>	</a:t>
            </a:r>
            <a:endParaRPr lang="de-DE" dirty="0">
              <a:solidFill>
                <a:schemeClr val="tx1"/>
              </a:solidFill>
            </a:endParaRPr>
          </a:p>
          <a:p>
            <a:pPr>
              <a:buClr>
                <a:srgbClr val="97C01E"/>
              </a:buClr>
            </a:pPr>
            <a:endParaRPr lang="de-DE" dirty="0" smtClean="0">
              <a:solidFill>
                <a:schemeClr val="tx1"/>
              </a:solidFill>
            </a:endParaRPr>
          </a:p>
          <a:p>
            <a:pPr marL="0" indent="0">
              <a:buClrTx/>
              <a:buNone/>
            </a:pPr>
            <a:endParaRPr lang="de-DE" dirty="0"/>
          </a:p>
        </p:txBody>
      </p:sp>
      <p:pic>
        <p:nvPicPr>
          <p:cNvPr id="14" name="Grafik 13"/>
          <p:cNvPicPr>
            <a:picLocks noChangeAspect="1"/>
          </p:cNvPicPr>
          <p:nvPr/>
        </p:nvPicPr>
        <p:blipFill rotWithShape="1">
          <a:blip r:embed="rId4" cstate="print">
            <a:extLst>
              <a:ext uri="{28A0092B-C50C-407E-A947-70E740481C1C}">
                <a14:useLocalDpi xmlns:a14="http://schemas.microsoft.com/office/drawing/2010/main" val="0"/>
              </a:ext>
            </a:extLst>
          </a:blip>
          <a:srcRect l="57087" t="31100" r="22438" b="27950"/>
          <a:stretch/>
        </p:blipFill>
        <p:spPr>
          <a:xfrm>
            <a:off x="9192344" y="2667364"/>
            <a:ext cx="1944615" cy="2916922"/>
          </a:xfrm>
          <a:prstGeom prst="rect">
            <a:avLst/>
          </a:prstGeom>
        </p:spPr>
      </p:pic>
      <p:pic>
        <p:nvPicPr>
          <p:cNvPr id="16" name="Grafik 15"/>
          <p:cNvPicPr>
            <a:picLocks noChangeAspect="1"/>
          </p:cNvPicPr>
          <p:nvPr/>
        </p:nvPicPr>
        <p:blipFill rotWithShape="1">
          <a:blip r:embed="rId5" cstate="print">
            <a:extLst>
              <a:ext uri="{28A0092B-C50C-407E-A947-70E740481C1C}">
                <a14:useLocalDpi xmlns:a14="http://schemas.microsoft.com/office/drawing/2010/main" val="0"/>
              </a:ext>
            </a:extLst>
          </a:blip>
          <a:srcRect l="27601" t="45800" r="54200" b="42650"/>
          <a:stretch/>
        </p:blipFill>
        <p:spPr>
          <a:xfrm>
            <a:off x="279334" y="2082311"/>
            <a:ext cx="691426" cy="585053"/>
          </a:xfrm>
          <a:prstGeom prst="rect">
            <a:avLst/>
          </a:prstGeom>
        </p:spPr>
      </p:pic>
      <p:pic>
        <p:nvPicPr>
          <p:cNvPr id="17" name="Grafik 16"/>
          <p:cNvPicPr>
            <a:picLocks noChangeAspect="1"/>
          </p:cNvPicPr>
          <p:nvPr/>
        </p:nvPicPr>
        <p:blipFill rotWithShape="1">
          <a:blip r:embed="rId5" cstate="print">
            <a:extLst>
              <a:ext uri="{28A0092B-C50C-407E-A947-70E740481C1C}">
                <a14:useLocalDpi xmlns:a14="http://schemas.microsoft.com/office/drawing/2010/main" val="0"/>
              </a:ext>
            </a:extLst>
          </a:blip>
          <a:srcRect l="27601" t="45800" r="54200" b="42650"/>
          <a:stretch/>
        </p:blipFill>
        <p:spPr>
          <a:xfrm>
            <a:off x="279334" y="2855265"/>
            <a:ext cx="691426" cy="585053"/>
          </a:xfrm>
          <a:prstGeom prst="rect">
            <a:avLst/>
          </a:prstGeom>
        </p:spPr>
      </p:pic>
      <p:pic>
        <p:nvPicPr>
          <p:cNvPr id="18" name="Grafik 17"/>
          <p:cNvPicPr>
            <a:picLocks noChangeAspect="1"/>
          </p:cNvPicPr>
          <p:nvPr/>
        </p:nvPicPr>
        <p:blipFill rotWithShape="1">
          <a:blip r:embed="rId5" cstate="print">
            <a:extLst>
              <a:ext uri="{28A0092B-C50C-407E-A947-70E740481C1C}">
                <a14:useLocalDpi xmlns:a14="http://schemas.microsoft.com/office/drawing/2010/main" val="0"/>
              </a:ext>
            </a:extLst>
          </a:blip>
          <a:srcRect l="27601" t="45800" r="54200" b="42650"/>
          <a:stretch/>
        </p:blipFill>
        <p:spPr>
          <a:xfrm>
            <a:off x="279334" y="3605690"/>
            <a:ext cx="691426" cy="585053"/>
          </a:xfrm>
          <a:prstGeom prst="rect">
            <a:avLst/>
          </a:prstGeom>
        </p:spPr>
      </p:pic>
      <p:pic>
        <p:nvPicPr>
          <p:cNvPr id="19" name="Grafik 18"/>
          <p:cNvPicPr>
            <a:picLocks noChangeAspect="1"/>
          </p:cNvPicPr>
          <p:nvPr/>
        </p:nvPicPr>
        <p:blipFill rotWithShape="1">
          <a:blip r:embed="rId5" cstate="print">
            <a:extLst>
              <a:ext uri="{28A0092B-C50C-407E-A947-70E740481C1C}">
                <a14:useLocalDpi xmlns:a14="http://schemas.microsoft.com/office/drawing/2010/main" val="0"/>
              </a:ext>
            </a:extLst>
          </a:blip>
          <a:srcRect l="27601" t="45800" r="54200" b="42650"/>
          <a:stretch/>
        </p:blipFill>
        <p:spPr>
          <a:xfrm>
            <a:off x="279334" y="4356115"/>
            <a:ext cx="691426" cy="585053"/>
          </a:xfrm>
          <a:prstGeom prst="rect">
            <a:avLst/>
          </a:prstGeom>
        </p:spPr>
      </p:pic>
      <p:pic>
        <p:nvPicPr>
          <p:cNvPr id="23" name="Grafik 22"/>
          <p:cNvPicPr>
            <a:picLocks noChangeAspect="1"/>
          </p:cNvPicPr>
          <p:nvPr/>
        </p:nvPicPr>
        <p:blipFill rotWithShape="1">
          <a:blip r:embed="rId6" cstate="print">
            <a:extLst>
              <a:ext uri="{28A0092B-C50C-407E-A947-70E740481C1C}">
                <a14:useLocalDpi xmlns:a14="http://schemas.microsoft.com/office/drawing/2010/main" val="0"/>
              </a:ext>
            </a:extLst>
          </a:blip>
          <a:srcRect l="21513" t="22702" r="6310" b="31946"/>
          <a:stretch/>
        </p:blipFill>
        <p:spPr>
          <a:xfrm>
            <a:off x="179769" y="435023"/>
            <a:ext cx="956036" cy="450547"/>
          </a:xfrm>
          <a:prstGeom prst="rect">
            <a:avLst/>
          </a:prstGeom>
        </p:spPr>
      </p:pic>
      <p:sp>
        <p:nvSpPr>
          <p:cNvPr id="24"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Ziele erreicht?</a:t>
            </a:r>
            <a:endParaRPr lang="de-DE" dirty="0">
              <a:solidFill>
                <a:schemeClr val="accent1"/>
              </a:solidFill>
            </a:endParaRPr>
          </a:p>
        </p:txBody>
      </p:sp>
      <p:sp>
        <p:nvSpPr>
          <p:cNvPr id="25"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ABSCHLUSS</a:t>
            </a:r>
            <a:endParaRPr lang="de-DE" dirty="0"/>
          </a:p>
        </p:txBody>
      </p:sp>
      <p:sp>
        <p:nvSpPr>
          <p:cNvPr id="26"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3" name="Foliennummernplatzhalter 2"/>
          <p:cNvSpPr>
            <a:spLocks noGrp="1"/>
          </p:cNvSpPr>
          <p:nvPr>
            <p:ph type="sldNum" sz="quarter" idx="4"/>
          </p:nvPr>
        </p:nvSpPr>
        <p:spPr/>
        <p:txBody>
          <a:bodyPr/>
          <a:lstStyle/>
          <a:p>
            <a:fld id="{D913B18B-D139-4864-AE91-16ECF2125E47}" type="slidenum">
              <a:rPr lang="de-DE" smtClean="0"/>
              <a:pPr/>
              <a:t>75</a:t>
            </a:fld>
            <a:endParaRPr lang="de-DE" dirty="0"/>
          </a:p>
        </p:txBody>
      </p:sp>
    </p:spTree>
    <p:extLst>
      <p:ext uri="{BB962C8B-B14F-4D97-AF65-F5344CB8AC3E}">
        <p14:creationId xmlns:p14="http://schemas.microsoft.com/office/powerpoint/2010/main" val="33840335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txBox="1">
            <a:spLocks/>
          </p:cNvSpPr>
          <p:nvPr/>
        </p:nvSpPr>
        <p:spPr>
          <a:xfrm>
            <a:off x="2219889" y="4941168"/>
            <a:ext cx="7764832" cy="360405"/>
          </a:xfrm>
          <a:prstGeom prst="rect">
            <a:avLst/>
          </a:prstGeom>
        </p:spPr>
        <p:txBody>
          <a:bodyPr>
            <a:noAutofit/>
          </a:bodyPr>
          <a:lstStyle>
            <a:lvl1pPr marL="342900" indent="-342900" algn="l" defTabSz="914400" rtl="0" eaLnBrk="1" latinLnBrk="0" hangingPunct="1">
              <a:lnSpc>
                <a:spcPct val="110000"/>
              </a:lnSpc>
              <a:spcBef>
                <a:spcPct val="20000"/>
              </a:spcBef>
              <a:buFontTx/>
              <a:buBlip>
                <a:blip r:embed="rId3"/>
              </a:buBlip>
              <a:defRPr sz="1800" kern="1200">
                <a:solidFill>
                  <a:schemeClr val="bg1">
                    <a:lumMod val="50000"/>
                  </a:schemeClr>
                </a:solidFill>
                <a:latin typeface="+mn-lt"/>
                <a:ea typeface="+mn-ea"/>
                <a:cs typeface="+mn-cs"/>
              </a:defRPr>
            </a:lvl1pPr>
            <a:lvl2pPr marL="742950" indent="-285750" algn="l" defTabSz="914400" rtl="0" eaLnBrk="1" latinLnBrk="0" hangingPunct="1">
              <a:lnSpc>
                <a:spcPct val="110000"/>
              </a:lnSpc>
              <a:spcBef>
                <a:spcPct val="20000"/>
              </a:spcBef>
              <a:buFontTx/>
              <a:buBlip>
                <a:blip r:embed="rId3"/>
              </a:buBlip>
              <a:defRPr sz="1700" kern="1200">
                <a:solidFill>
                  <a:schemeClr val="bg1">
                    <a:lumMod val="50000"/>
                  </a:schemeClr>
                </a:solidFill>
                <a:latin typeface="+mn-lt"/>
                <a:ea typeface="+mn-ea"/>
                <a:cs typeface="+mn-cs"/>
              </a:defRPr>
            </a:lvl2pPr>
            <a:lvl3pPr marL="11430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3pPr>
            <a:lvl4pPr marL="16002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4pPr>
            <a:lvl5pPr marL="2057400" indent="-228600" algn="l" defTabSz="914400" rtl="0" eaLnBrk="1" latinLnBrk="0" hangingPunct="1">
              <a:lnSpc>
                <a:spcPct val="110000"/>
              </a:lnSpc>
              <a:spcBef>
                <a:spcPct val="20000"/>
              </a:spcBef>
              <a:buFontTx/>
              <a:buBlip>
                <a:blip r:embed="rId3"/>
              </a:buBlip>
              <a:defRPr sz="16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e-DE" b="0" dirty="0" smtClean="0">
                <a:solidFill>
                  <a:srgbClr val="637F13"/>
                </a:solidFill>
              </a:rPr>
              <a:t>Mehr über das Projekt ELLI 2 finden Sie unter http</a:t>
            </a:r>
            <a:r>
              <a:rPr lang="de-DE" b="0" dirty="0">
                <a:solidFill>
                  <a:srgbClr val="637F13"/>
                </a:solidFill>
              </a:rPr>
              <a:t>://www.elli-online.net/</a:t>
            </a:r>
          </a:p>
        </p:txBody>
      </p:sp>
      <p:sp>
        <p:nvSpPr>
          <p:cNvPr id="8" name="Rectangle 19"/>
          <p:cNvSpPr/>
          <p:nvPr/>
        </p:nvSpPr>
        <p:spPr>
          <a:xfrm>
            <a:off x="2904346" y="1556792"/>
            <a:ext cx="6395918" cy="584775"/>
          </a:xfrm>
          <a:prstGeom prst="rect">
            <a:avLst/>
          </a:prstGeom>
        </p:spPr>
        <p:txBody>
          <a:bodyPr wrap="none">
            <a:spAutoFit/>
          </a:bodyPr>
          <a:lstStyle/>
          <a:p>
            <a:r>
              <a:rPr lang="de-DE" sz="3200" b="1" kern="1200" dirty="0" smtClean="0">
                <a:solidFill>
                  <a:srgbClr val="98C01D"/>
                </a:solidFill>
                <a:latin typeface="+mn-lt"/>
                <a:ea typeface="+mn-ea"/>
                <a:cs typeface="+mn-cs"/>
              </a:rPr>
              <a:t>Wir wünschen Ihnen viel Erfolg!</a:t>
            </a:r>
            <a:endParaRPr lang="de-DE" sz="3200" b="1" kern="1200" dirty="0">
              <a:solidFill>
                <a:srgbClr val="98C01D"/>
              </a:solidFill>
              <a:latin typeface="+mn-lt"/>
              <a:ea typeface="+mn-ea"/>
              <a:cs typeface="+mn-cs"/>
            </a:endParaRPr>
          </a:p>
        </p:txBody>
      </p:sp>
      <p:sp>
        <p:nvSpPr>
          <p:cNvPr id="2" name="Foliennummernplatzhalter 1"/>
          <p:cNvSpPr>
            <a:spLocks noGrp="1"/>
          </p:cNvSpPr>
          <p:nvPr>
            <p:ph type="sldNum" sz="quarter" idx="4"/>
          </p:nvPr>
        </p:nvSpPr>
        <p:spPr/>
        <p:txBody>
          <a:bodyPr/>
          <a:lstStyle/>
          <a:p>
            <a:fld id="{D913B18B-D139-4864-AE91-16ECF2125E47}" type="slidenum">
              <a:rPr lang="de-DE" smtClean="0"/>
              <a:pPr/>
              <a:t>76</a:t>
            </a:fld>
            <a:endParaRPr lang="de-DE" dirty="0"/>
          </a:p>
        </p:txBody>
      </p:sp>
      <p:grpSp>
        <p:nvGrpSpPr>
          <p:cNvPr id="11" name="Gruppieren 10"/>
          <p:cNvGrpSpPr/>
          <p:nvPr/>
        </p:nvGrpSpPr>
        <p:grpSpPr>
          <a:xfrm>
            <a:off x="5202205" y="2141567"/>
            <a:ext cx="1800200" cy="2159875"/>
            <a:chOff x="4367808" y="2132856"/>
            <a:chExt cx="1800200" cy="2159875"/>
          </a:xfrm>
        </p:grpSpPr>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l="41738" t="42001" r="43300" b="33854"/>
            <a:stretch/>
          </p:blipFill>
          <p:spPr>
            <a:xfrm>
              <a:off x="4511824" y="2636912"/>
              <a:ext cx="1368152" cy="1655819"/>
            </a:xfrm>
            <a:prstGeom prst="rect">
              <a:avLst/>
            </a:prstGeom>
          </p:spPr>
        </p:pic>
        <p:sp>
          <p:nvSpPr>
            <p:cNvPr id="7" name="Ellipse 6"/>
            <p:cNvSpPr/>
            <p:nvPr/>
          </p:nvSpPr>
          <p:spPr>
            <a:xfrm>
              <a:off x="4367808" y="2132856"/>
              <a:ext cx="648072"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p:cNvSpPr/>
            <p:nvPr/>
          </p:nvSpPr>
          <p:spPr>
            <a:xfrm>
              <a:off x="4943872" y="2204864"/>
              <a:ext cx="648072"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5519936" y="2285256"/>
              <a:ext cx="648072"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3573030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583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nhaltsplatzhalter 1"/>
          <p:cNvSpPr txBox="1">
            <a:spLocks/>
          </p:cNvSpPr>
          <p:nvPr/>
        </p:nvSpPr>
        <p:spPr>
          <a:xfrm>
            <a:off x="839416" y="2348880"/>
            <a:ext cx="7200800" cy="1842186"/>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ct val="20000"/>
              </a:spcBef>
              <a:buClr>
                <a:schemeClr val="accent2"/>
              </a:buClr>
              <a:buSzPct val="100000"/>
              <a:buFont typeface="Calibri" pitchFamily="34" charset="0"/>
              <a:buChar char="•"/>
              <a:defRPr sz="1800" kern="1200">
                <a:solidFill>
                  <a:schemeClr val="tx1">
                    <a:lumMod val="75000"/>
                    <a:lumOff val="25000"/>
                  </a:schemeClr>
                </a:solidFill>
                <a:latin typeface="+mn-lt"/>
                <a:ea typeface="+mn-ea"/>
                <a:cs typeface="+mn-cs"/>
              </a:defRPr>
            </a:lvl1pPr>
            <a:lvl2pPr marL="742950" indent="-285750" algn="l" defTabSz="914400" rtl="0" eaLnBrk="1" latinLnBrk="0" hangingPunct="1">
              <a:lnSpc>
                <a:spcPct val="110000"/>
              </a:lnSpc>
              <a:spcBef>
                <a:spcPct val="20000"/>
              </a:spcBef>
              <a:buClr>
                <a:schemeClr val="accent2"/>
              </a:buClr>
              <a:buSzPct val="100000"/>
              <a:buFont typeface="Calibri" pitchFamily="34" charset="0"/>
              <a:buChar char="•"/>
              <a:defRPr sz="1700" kern="1200">
                <a:solidFill>
                  <a:schemeClr val="tx1">
                    <a:lumMod val="75000"/>
                    <a:lumOff val="25000"/>
                  </a:schemeClr>
                </a:solidFill>
                <a:latin typeface="+mn-lt"/>
                <a:ea typeface="+mn-ea"/>
                <a:cs typeface="+mn-cs"/>
              </a:defRPr>
            </a:lvl2pPr>
            <a:lvl3pPr marL="1257300" indent="-3429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0"/>
              </a:spcBef>
              <a:spcAft>
                <a:spcPts val="600"/>
              </a:spcAft>
              <a:buClr>
                <a:srgbClr val="97C01E"/>
              </a:buClr>
              <a:buSzPct val="150000"/>
              <a:buBlip>
                <a:blip r:embed="rId3"/>
              </a:buBlip>
              <a:defRPr/>
            </a:pPr>
            <a:r>
              <a:rPr lang="de-DE" dirty="0" smtClean="0">
                <a:solidFill>
                  <a:schemeClr val="tx1"/>
                </a:solidFill>
              </a:rPr>
              <a:t>Schreiben Sie eine kurze Vorstellung von sich (5 Sätze) in der dritten Person, wie sie in vielen Journalen üblich ist.</a:t>
            </a:r>
          </a:p>
          <a:p>
            <a:pPr>
              <a:lnSpc>
                <a:spcPct val="150000"/>
              </a:lnSpc>
              <a:spcBef>
                <a:spcPts val="0"/>
              </a:spcBef>
              <a:spcAft>
                <a:spcPts val="600"/>
              </a:spcAft>
              <a:buClr>
                <a:srgbClr val="97C01E"/>
              </a:buClr>
              <a:buSzPct val="150000"/>
              <a:buBlip>
                <a:blip r:embed="rId3"/>
              </a:buBlip>
              <a:defRPr/>
            </a:pPr>
            <a:r>
              <a:rPr lang="de-DE" dirty="0" smtClean="0">
                <a:solidFill>
                  <a:schemeClr val="tx1"/>
                </a:solidFill>
              </a:rPr>
              <a:t>Stellen Sie sich damit vor.</a:t>
            </a:r>
          </a:p>
          <a:p>
            <a:pPr>
              <a:lnSpc>
                <a:spcPct val="150000"/>
              </a:lnSpc>
              <a:spcBef>
                <a:spcPts val="0"/>
              </a:spcBef>
              <a:spcAft>
                <a:spcPts val="1200"/>
              </a:spcAft>
              <a:buClr>
                <a:srgbClr val="97C01E"/>
              </a:buClr>
              <a:buSzPct val="150000"/>
              <a:buBlip>
                <a:blip r:embed="rId3"/>
              </a:buBlip>
              <a:defRPr/>
            </a:pPr>
            <a:r>
              <a:rPr lang="de-DE" dirty="0" smtClean="0">
                <a:solidFill>
                  <a:schemeClr val="tx1"/>
                </a:solidFill>
              </a:rPr>
              <a:t>Nennen Sie anschließend das Erlebnis, welches Sie zur Teilnahme an dem heutigen Workshop motiviert hat.</a:t>
            </a:r>
          </a:p>
        </p:txBody>
      </p:sp>
      <p:sp>
        <p:nvSpPr>
          <p:cNvPr id="9" name="Abgerundetes Rechteck 8"/>
          <p:cNvSpPr/>
          <p:nvPr/>
        </p:nvSpPr>
        <p:spPr>
          <a:xfrm>
            <a:off x="335360" y="1691255"/>
            <a:ext cx="11352584" cy="4248473"/>
          </a:xfrm>
          <a:prstGeom prst="roundRect">
            <a:avLst/>
          </a:prstGeom>
          <a:noFill/>
          <a:ln w="139700">
            <a:solidFill>
              <a:srgbClr val="637F13">
                <a:alpha val="43922"/>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Inhaltsplatzhalter 1"/>
          <p:cNvSpPr>
            <a:spLocks noGrp="1"/>
          </p:cNvSpPr>
          <p:nvPr>
            <p:ph idx="1"/>
          </p:nvPr>
        </p:nvSpPr>
        <p:spPr>
          <a:xfrm>
            <a:off x="841924" y="1916832"/>
            <a:ext cx="5542108" cy="1842186"/>
          </a:xfrm>
        </p:spPr>
        <p:txBody>
          <a:bodyPr>
            <a:noAutofit/>
          </a:bodyPr>
          <a:lstStyle/>
          <a:p>
            <a:pPr marL="0" indent="0">
              <a:lnSpc>
                <a:spcPct val="150000"/>
              </a:lnSpc>
              <a:spcBef>
                <a:spcPts val="0"/>
              </a:spcBef>
              <a:buClr>
                <a:srgbClr val="97C01E"/>
              </a:buClr>
              <a:buNone/>
              <a:defRPr/>
            </a:pPr>
            <a:r>
              <a:rPr lang="de-DE" b="1" dirty="0" smtClean="0">
                <a:solidFill>
                  <a:schemeClr val="tx1"/>
                </a:solidFill>
              </a:rPr>
              <a:t>Aufgabe</a:t>
            </a:r>
            <a:r>
              <a:rPr lang="de-DE" dirty="0" smtClean="0">
                <a:solidFill>
                  <a:schemeClr val="tx1"/>
                </a:solidFill>
              </a:rPr>
              <a:t>:</a:t>
            </a:r>
            <a:endParaRPr lang="de-DE" dirty="0">
              <a:solidFill>
                <a:schemeClr val="tx1"/>
              </a:solidFill>
            </a:endParaRPr>
          </a:p>
        </p:txBody>
      </p:sp>
      <p:sp>
        <p:nvSpPr>
          <p:cNvPr id="12"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smtClean="0">
                <a:solidFill>
                  <a:schemeClr val="accent1"/>
                </a:solidFill>
              </a:rPr>
              <a:t>Wer bin ich – und wenn ja, warum bin ich hier?</a:t>
            </a:r>
            <a:endParaRPr lang="de-DE" dirty="0">
              <a:solidFill>
                <a:schemeClr val="accent1"/>
              </a:solidFill>
            </a:endParaRPr>
          </a:p>
        </p:txBody>
      </p:sp>
      <p:sp>
        <p:nvSpPr>
          <p:cNvPr id="13"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a:solidFill>
                  <a:schemeClr val="tx1"/>
                </a:solidFill>
              </a:rPr>
              <a:t>EINLEITUNG ZUM WORKSHOP</a:t>
            </a:r>
            <a:endParaRPr lang="de-DE" dirty="0"/>
          </a:p>
        </p:txBody>
      </p:sp>
      <p:pic>
        <p:nvPicPr>
          <p:cNvPr id="14" name="Grafik 13"/>
          <p:cNvPicPr>
            <a:picLocks noChangeAspect="1"/>
          </p:cNvPicPr>
          <p:nvPr/>
        </p:nvPicPr>
        <p:blipFill rotWithShape="1">
          <a:blip r:embed="rId4" cstate="print">
            <a:extLst>
              <a:ext uri="{28A0092B-C50C-407E-A947-70E740481C1C}">
                <a14:useLocalDpi xmlns:a14="http://schemas.microsoft.com/office/drawing/2010/main" val="0"/>
              </a:ext>
            </a:extLst>
          </a:blip>
          <a:srcRect l="35038" t="39500" r="37400" b="38450"/>
          <a:stretch/>
        </p:blipFill>
        <p:spPr>
          <a:xfrm>
            <a:off x="119336" y="356956"/>
            <a:ext cx="1119445" cy="671667"/>
          </a:xfrm>
          <a:prstGeom prst="rect">
            <a:avLst/>
          </a:prstGeom>
        </p:spPr>
      </p:pic>
      <p:sp>
        <p:nvSpPr>
          <p:cNvPr id="15"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sp>
        <p:nvSpPr>
          <p:cNvPr id="10" name="Textfeld 9"/>
          <p:cNvSpPr txBox="1"/>
          <p:nvPr/>
        </p:nvSpPr>
        <p:spPr>
          <a:xfrm rot="1112526">
            <a:off x="8196478" y="391776"/>
            <a:ext cx="1790741" cy="369332"/>
          </a:xfrm>
          <a:prstGeom prst="rect">
            <a:avLst/>
          </a:prstGeom>
          <a:noFill/>
          <a:ln w="19050">
            <a:solidFill>
              <a:schemeClr val="accent2"/>
            </a:solidFill>
          </a:ln>
        </p:spPr>
        <p:txBody>
          <a:bodyPr wrap="square" rtlCol="0">
            <a:spAutoFit/>
          </a:bodyPr>
          <a:lstStyle/>
          <a:p>
            <a:pPr algn="ctr"/>
            <a:r>
              <a:rPr lang="de-DE" b="1" dirty="0" smtClean="0">
                <a:solidFill>
                  <a:srgbClr val="646567"/>
                </a:solidFill>
              </a:rPr>
              <a:t>► Aufgabe ◄</a:t>
            </a:r>
          </a:p>
        </p:txBody>
      </p:sp>
      <p:pic>
        <p:nvPicPr>
          <p:cNvPr id="11" name="Grafik 10"/>
          <p:cNvPicPr>
            <a:picLocks noChangeAspect="1"/>
          </p:cNvPicPr>
          <p:nvPr/>
        </p:nvPicPr>
        <p:blipFill rotWithShape="1">
          <a:blip r:embed="rId5" cstate="print">
            <a:extLst>
              <a:ext uri="{28A0092B-C50C-407E-A947-70E740481C1C}">
                <a14:useLocalDpi xmlns:a14="http://schemas.microsoft.com/office/drawing/2010/main" val="0"/>
              </a:ext>
            </a:extLst>
          </a:blip>
          <a:srcRect l="33463" t="28843" r="27163" b="34568"/>
          <a:stretch/>
        </p:blipFill>
        <p:spPr>
          <a:xfrm>
            <a:off x="7752184" y="2410751"/>
            <a:ext cx="3010832" cy="2098369"/>
          </a:xfrm>
          <a:prstGeom prst="rect">
            <a:avLst/>
          </a:prstGeom>
        </p:spPr>
      </p:pic>
      <p:sp>
        <p:nvSpPr>
          <p:cNvPr id="3" name="Foliennummernplatzhalter 2"/>
          <p:cNvSpPr>
            <a:spLocks noGrp="1"/>
          </p:cNvSpPr>
          <p:nvPr>
            <p:ph type="sldNum" sz="quarter" idx="4"/>
          </p:nvPr>
        </p:nvSpPr>
        <p:spPr/>
        <p:txBody>
          <a:bodyPr/>
          <a:lstStyle/>
          <a:p>
            <a:fld id="{D913B18B-D139-4864-AE91-16ECF2125E47}" type="slidenum">
              <a:rPr lang="de-DE" smtClean="0"/>
              <a:pPr/>
              <a:t>8</a:t>
            </a:fld>
            <a:endParaRPr lang="de-DE" dirty="0"/>
          </a:p>
        </p:txBody>
      </p:sp>
      <p:sp>
        <p:nvSpPr>
          <p:cNvPr id="17" name="Inhaltsplatzhalter 1"/>
          <p:cNvSpPr txBox="1">
            <a:spLocks/>
          </p:cNvSpPr>
          <p:nvPr/>
        </p:nvSpPr>
        <p:spPr>
          <a:xfrm>
            <a:off x="839416" y="4725144"/>
            <a:ext cx="10009112" cy="947405"/>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ct val="20000"/>
              </a:spcBef>
              <a:buClr>
                <a:schemeClr val="accent2"/>
              </a:buClr>
              <a:buSzPct val="100000"/>
              <a:buFont typeface="Calibri" pitchFamily="34" charset="0"/>
              <a:buChar char="•"/>
              <a:defRPr sz="1800" kern="1200">
                <a:solidFill>
                  <a:schemeClr val="tx1">
                    <a:lumMod val="75000"/>
                    <a:lumOff val="25000"/>
                  </a:schemeClr>
                </a:solidFill>
                <a:latin typeface="+mn-lt"/>
                <a:ea typeface="+mn-ea"/>
                <a:cs typeface="+mn-cs"/>
              </a:defRPr>
            </a:lvl1pPr>
            <a:lvl2pPr marL="742950" indent="-285750" algn="l" defTabSz="914400" rtl="0" eaLnBrk="1" latinLnBrk="0" hangingPunct="1">
              <a:lnSpc>
                <a:spcPct val="110000"/>
              </a:lnSpc>
              <a:spcBef>
                <a:spcPct val="20000"/>
              </a:spcBef>
              <a:buClr>
                <a:schemeClr val="accent2"/>
              </a:buClr>
              <a:buSzPct val="100000"/>
              <a:buFont typeface="Calibri" pitchFamily="34" charset="0"/>
              <a:buChar char="•"/>
              <a:defRPr sz="1700" kern="1200">
                <a:solidFill>
                  <a:schemeClr val="tx1">
                    <a:lumMod val="75000"/>
                    <a:lumOff val="25000"/>
                  </a:schemeClr>
                </a:solidFill>
                <a:latin typeface="+mn-lt"/>
                <a:ea typeface="+mn-ea"/>
                <a:cs typeface="+mn-cs"/>
              </a:defRPr>
            </a:lvl2pPr>
            <a:lvl3pPr marL="1257300" indent="-3429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10000"/>
              </a:lnSpc>
              <a:spcBef>
                <a:spcPct val="20000"/>
              </a:spcBef>
              <a:buClr>
                <a:schemeClr val="accent2"/>
              </a:buClr>
              <a:buSzPct val="100000"/>
              <a:buFont typeface="Calibri"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spcBef>
                <a:spcPts val="0"/>
              </a:spcBef>
              <a:buClr>
                <a:srgbClr val="97C01E"/>
              </a:buClr>
              <a:buSzPct val="150000"/>
              <a:buNone/>
              <a:defRPr/>
            </a:pPr>
            <a:r>
              <a:rPr lang="de-DE" dirty="0" smtClean="0">
                <a:solidFill>
                  <a:srgbClr val="7F914D"/>
                </a:solidFill>
              </a:rPr>
              <a:t>+++Tipp+++ Baukastensystem</a:t>
            </a:r>
            <a:r>
              <a:rPr lang="de-DE" dirty="0">
                <a:solidFill>
                  <a:srgbClr val="7F914D"/>
                </a:solidFill>
              </a:rPr>
              <a:t>: Name, Beruf, zentrales Forschungsthema mit Nutzen für </a:t>
            </a:r>
            <a:r>
              <a:rPr lang="de-DE" dirty="0" smtClean="0">
                <a:solidFill>
                  <a:srgbClr val="7F914D"/>
                </a:solidFill>
              </a:rPr>
              <a:t>Leser („</a:t>
            </a:r>
            <a:r>
              <a:rPr lang="de-DE" dirty="0">
                <a:solidFill>
                  <a:srgbClr val="7F914D"/>
                </a:solidFill>
              </a:rPr>
              <a:t>Als Wirtschaftsingenieur hilft </a:t>
            </a:r>
            <a:r>
              <a:rPr lang="de-DE" dirty="0" err="1">
                <a:solidFill>
                  <a:srgbClr val="7F914D"/>
                </a:solidFill>
              </a:rPr>
              <a:t>xy</a:t>
            </a:r>
            <a:r>
              <a:rPr lang="de-DE" dirty="0">
                <a:solidFill>
                  <a:srgbClr val="7F914D"/>
                </a:solidFill>
              </a:rPr>
              <a:t> dabei, …“), </a:t>
            </a:r>
            <a:r>
              <a:rPr lang="de-DE" dirty="0" smtClean="0">
                <a:solidFill>
                  <a:srgbClr val="7F914D"/>
                </a:solidFill>
              </a:rPr>
              <a:t>Wohnort/Familienstand</a:t>
            </a:r>
            <a:endParaRPr lang="de-DE" dirty="0">
              <a:solidFill>
                <a:srgbClr val="7F914D"/>
              </a:solidFill>
            </a:endParaRPr>
          </a:p>
        </p:txBody>
      </p:sp>
    </p:spTree>
    <p:extLst>
      <p:ext uri="{BB962C8B-B14F-4D97-AF65-F5344CB8AC3E}">
        <p14:creationId xmlns:p14="http://schemas.microsoft.com/office/powerpoint/2010/main" val="2899611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95400" y="1916832"/>
            <a:ext cx="7608845" cy="2880319"/>
          </a:xfrm>
        </p:spPr>
        <p:txBody>
          <a:bodyPr>
            <a:noAutofit/>
          </a:bodyPr>
          <a:lstStyle/>
          <a:p>
            <a:pPr marL="444500" lvl="1" indent="0">
              <a:lnSpc>
                <a:spcPct val="150000"/>
              </a:lnSpc>
              <a:spcBef>
                <a:spcPts val="0"/>
              </a:spcBef>
              <a:buClr>
                <a:srgbClr val="97C01E"/>
              </a:buClr>
              <a:buNone/>
            </a:pPr>
            <a:r>
              <a:rPr lang="de-DE" sz="1800" b="1" dirty="0" smtClean="0">
                <a:solidFill>
                  <a:schemeClr val="tx1"/>
                </a:solidFill>
              </a:rPr>
              <a:t>Weil es zum Arbeitsalltag gehört</a:t>
            </a:r>
            <a:endParaRPr lang="de-DE" sz="1800" dirty="0" smtClean="0">
              <a:solidFill>
                <a:schemeClr val="tx1"/>
              </a:solidFill>
            </a:endParaRPr>
          </a:p>
          <a:p>
            <a:pPr marL="444500" lvl="1" indent="0">
              <a:lnSpc>
                <a:spcPct val="150000"/>
              </a:lnSpc>
              <a:spcBef>
                <a:spcPts val="0"/>
              </a:spcBef>
              <a:buClr>
                <a:srgbClr val="97C01E"/>
              </a:buClr>
              <a:buNone/>
            </a:pPr>
            <a:r>
              <a:rPr lang="de-DE" sz="1800" dirty="0" smtClean="0">
                <a:solidFill>
                  <a:schemeClr val="tx1"/>
                </a:solidFill>
              </a:rPr>
              <a:t>Schriftliche Kommunikation und Dokumentation, Dokumentation, Dokumentation…</a:t>
            </a:r>
          </a:p>
          <a:p>
            <a:pPr marL="444500" lvl="1" indent="0">
              <a:lnSpc>
                <a:spcPct val="150000"/>
              </a:lnSpc>
              <a:spcBef>
                <a:spcPts val="0"/>
              </a:spcBef>
              <a:buClr>
                <a:srgbClr val="97C01E"/>
              </a:buClr>
              <a:buNone/>
            </a:pPr>
            <a:endParaRPr lang="de-DE" sz="1800" b="1" dirty="0" smtClean="0">
              <a:solidFill>
                <a:schemeClr val="tx1"/>
              </a:solidFill>
            </a:endParaRPr>
          </a:p>
          <a:p>
            <a:pPr marL="444500" lvl="1" indent="0">
              <a:lnSpc>
                <a:spcPct val="150000"/>
              </a:lnSpc>
              <a:spcBef>
                <a:spcPts val="0"/>
              </a:spcBef>
              <a:buClr>
                <a:srgbClr val="97C01E"/>
              </a:buClr>
              <a:buNone/>
            </a:pPr>
            <a:r>
              <a:rPr lang="de-DE" sz="1800" b="1" dirty="0" smtClean="0">
                <a:solidFill>
                  <a:schemeClr val="tx1"/>
                </a:solidFill>
              </a:rPr>
              <a:t>Weil es zur Karriere gehört</a:t>
            </a:r>
            <a:endParaRPr lang="de-DE" sz="1800" b="1" dirty="0">
              <a:solidFill>
                <a:schemeClr val="tx1"/>
              </a:solidFill>
            </a:endParaRPr>
          </a:p>
          <a:p>
            <a:pPr marL="444500" lvl="1" indent="0">
              <a:lnSpc>
                <a:spcPct val="150000"/>
              </a:lnSpc>
              <a:spcBef>
                <a:spcPts val="0"/>
              </a:spcBef>
              <a:buClr>
                <a:srgbClr val="97C01E"/>
              </a:buClr>
              <a:buNone/>
            </a:pPr>
            <a:r>
              <a:rPr lang="de-DE" sz="1800" dirty="0" smtClean="0">
                <a:solidFill>
                  <a:schemeClr val="tx1"/>
                </a:solidFill>
              </a:rPr>
              <a:t>Abschlussarbeiten</a:t>
            </a:r>
            <a:r>
              <a:rPr lang="de-DE" sz="1800" dirty="0">
                <a:solidFill>
                  <a:schemeClr val="tx1"/>
                </a:solidFill>
              </a:rPr>
              <a:t>, Publikationen, Dissertationen, </a:t>
            </a:r>
            <a:r>
              <a:rPr lang="de-DE" sz="1800" dirty="0" smtClean="0">
                <a:solidFill>
                  <a:schemeClr val="tx1"/>
                </a:solidFill>
              </a:rPr>
              <a:t>Bewerbungen, …</a:t>
            </a:r>
          </a:p>
          <a:p>
            <a:pPr marL="444500" lvl="1" indent="0">
              <a:lnSpc>
                <a:spcPct val="150000"/>
              </a:lnSpc>
              <a:spcBef>
                <a:spcPts val="0"/>
              </a:spcBef>
              <a:buClr>
                <a:srgbClr val="97C01E"/>
              </a:buClr>
              <a:buNone/>
            </a:pPr>
            <a:endParaRPr lang="de-DE" sz="1800" b="1" dirty="0" smtClean="0">
              <a:solidFill>
                <a:schemeClr val="tx1"/>
              </a:solidFill>
            </a:endParaRPr>
          </a:p>
          <a:p>
            <a:pPr marL="444500" lvl="1" indent="0">
              <a:lnSpc>
                <a:spcPct val="150000"/>
              </a:lnSpc>
              <a:spcBef>
                <a:spcPts val="0"/>
              </a:spcBef>
              <a:buClr>
                <a:srgbClr val="97C01E"/>
              </a:buClr>
              <a:buNone/>
            </a:pPr>
            <a:r>
              <a:rPr lang="de-DE" sz="1800" b="1" dirty="0" smtClean="0">
                <a:solidFill>
                  <a:schemeClr val="tx1"/>
                </a:solidFill>
              </a:rPr>
              <a:t>Weil es gutes Geld einbringt</a:t>
            </a:r>
          </a:p>
          <a:p>
            <a:pPr marL="444500" lvl="1" indent="0">
              <a:lnSpc>
                <a:spcPct val="150000"/>
              </a:lnSpc>
              <a:spcBef>
                <a:spcPts val="0"/>
              </a:spcBef>
              <a:buClr>
                <a:srgbClr val="97C01E"/>
              </a:buClr>
              <a:buNone/>
            </a:pPr>
            <a:r>
              <a:rPr lang="de-DE" sz="1800" dirty="0" smtClean="0">
                <a:solidFill>
                  <a:schemeClr val="tx1"/>
                </a:solidFill>
              </a:rPr>
              <a:t>Die Qualität von Anträgen und Dokumentationen entscheidet die </a:t>
            </a:r>
            <a:r>
              <a:rPr lang="de-DE" sz="1800" dirty="0">
                <a:solidFill>
                  <a:schemeClr val="tx1"/>
                </a:solidFill>
              </a:rPr>
              <a:t>Bewilligung von Mitteln und Weiterentwicklung von </a:t>
            </a:r>
            <a:r>
              <a:rPr lang="de-DE" sz="1800" dirty="0" smtClean="0">
                <a:solidFill>
                  <a:schemeClr val="tx1"/>
                </a:solidFill>
              </a:rPr>
              <a:t>Projekten.</a:t>
            </a:r>
            <a:endParaRPr lang="de-DE" sz="1800" dirty="0">
              <a:solidFill>
                <a:schemeClr val="tx1"/>
              </a:solidFill>
            </a:endParaRPr>
          </a:p>
          <a:p>
            <a:pPr marL="0" indent="0">
              <a:lnSpc>
                <a:spcPct val="150000"/>
              </a:lnSpc>
              <a:spcBef>
                <a:spcPts val="0"/>
              </a:spcBef>
              <a:buClrTx/>
              <a:buNone/>
              <a:defRPr/>
            </a:pPr>
            <a:endParaRPr lang="de-DE" dirty="0">
              <a:solidFill>
                <a:schemeClr val="tx1"/>
              </a:solidFill>
            </a:endParaRPr>
          </a:p>
          <a:p>
            <a:pPr marL="730250" lvl="1">
              <a:lnSpc>
                <a:spcPct val="150000"/>
              </a:lnSpc>
              <a:spcBef>
                <a:spcPts val="0"/>
              </a:spcBef>
              <a:buClr>
                <a:srgbClr val="97C01E"/>
              </a:buClr>
              <a:buFont typeface="Arial" panose="020B0604020202020204" pitchFamily="34" charset="0"/>
              <a:buChar char="•"/>
              <a:defRPr/>
            </a:pPr>
            <a:endParaRPr lang="de-DE" sz="1800" dirty="0">
              <a:solidFill>
                <a:schemeClr val="tx1"/>
              </a:solidFill>
            </a:endParaRPr>
          </a:p>
        </p:txBody>
      </p:sp>
      <p:sp>
        <p:nvSpPr>
          <p:cNvPr id="10" name="Textplatzhalter 2"/>
          <p:cNvSpPr>
            <a:spLocks noGrp="1"/>
          </p:cNvSpPr>
          <p:nvPr>
            <p:ph type="body" sz="quarter" idx="4294967295"/>
          </p:nvPr>
        </p:nvSpPr>
        <p:spPr>
          <a:xfrm>
            <a:off x="1391080" y="680646"/>
            <a:ext cx="7225200" cy="374949"/>
          </a:xfrm>
          <a:prstGeom prst="rect">
            <a:avLst/>
          </a:prstGeom>
        </p:spPr>
        <p:txBody>
          <a:bodyPr>
            <a:normAutofit lnSpcReduction="10000"/>
          </a:bodyPr>
          <a:lstStyle/>
          <a:p>
            <a:pPr marL="0" indent="0">
              <a:buNone/>
            </a:pPr>
            <a:r>
              <a:rPr lang="de-DE" dirty="0">
                <a:solidFill>
                  <a:schemeClr val="accent1"/>
                </a:solidFill>
              </a:rPr>
              <a:t>Warum </a:t>
            </a:r>
            <a:r>
              <a:rPr lang="de-DE" dirty="0" smtClean="0">
                <a:solidFill>
                  <a:schemeClr val="accent1"/>
                </a:solidFill>
              </a:rPr>
              <a:t>schreiben </a:t>
            </a:r>
            <a:r>
              <a:rPr lang="de-DE" dirty="0">
                <a:solidFill>
                  <a:schemeClr val="accent1"/>
                </a:solidFill>
              </a:rPr>
              <a:t>Ingenieurinnen und Ingenieure?</a:t>
            </a:r>
          </a:p>
        </p:txBody>
      </p:sp>
      <p:sp>
        <p:nvSpPr>
          <p:cNvPr id="11" name="Titel 3"/>
          <p:cNvSpPr txBox="1">
            <a:spLocks/>
          </p:cNvSpPr>
          <p:nvPr/>
        </p:nvSpPr>
        <p:spPr>
          <a:xfrm>
            <a:off x="1484332" y="200014"/>
            <a:ext cx="8572108" cy="360040"/>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ct val="0"/>
              </a:spcBef>
              <a:spcAft>
                <a:spcPts val="0"/>
              </a:spcAft>
              <a:buNone/>
              <a:defRPr sz="2000" b="1" i="0" u="none" kern="1200" cap="none" spc="0" baseline="0">
                <a:solidFill>
                  <a:schemeClr val="tx2"/>
                </a:solidFill>
                <a:latin typeface="Arial" panose="020B0604020202020204" pitchFamily="34" charset="0"/>
                <a:ea typeface="+mj-ea"/>
                <a:cs typeface="+mj-cs"/>
              </a:defRPr>
            </a:lvl1pPr>
          </a:lstStyle>
          <a:p>
            <a:r>
              <a:rPr lang="de-DE" b="0" dirty="0" smtClean="0">
                <a:solidFill>
                  <a:schemeClr val="tx1"/>
                </a:solidFill>
              </a:rPr>
              <a:t>EINLEITUNG ZUM SCHREIBEN</a:t>
            </a:r>
            <a:endParaRPr lang="de-DE" dirty="0"/>
          </a:p>
        </p:txBody>
      </p:sp>
      <p:pic>
        <p:nvPicPr>
          <p:cNvPr id="12" name="Grafik 11"/>
          <p:cNvPicPr>
            <a:picLocks noChangeAspect="1"/>
          </p:cNvPicPr>
          <p:nvPr/>
        </p:nvPicPr>
        <p:blipFill rotWithShape="1">
          <a:blip r:embed="rId3" cstate="print">
            <a:extLst>
              <a:ext uri="{28A0092B-C50C-407E-A947-70E740481C1C}">
                <a14:useLocalDpi xmlns:a14="http://schemas.microsoft.com/office/drawing/2010/main" val="0"/>
              </a:ext>
            </a:extLst>
          </a:blip>
          <a:srcRect l="35038" t="39500" r="37400" b="38450"/>
          <a:stretch/>
        </p:blipFill>
        <p:spPr>
          <a:xfrm>
            <a:off x="119336" y="356956"/>
            <a:ext cx="1119445" cy="671667"/>
          </a:xfrm>
          <a:prstGeom prst="rect">
            <a:avLst/>
          </a:prstGeom>
        </p:spPr>
      </p:pic>
      <p:sp>
        <p:nvSpPr>
          <p:cNvPr id="13" name="Ellipse 4"/>
          <p:cNvSpPr/>
          <p:nvPr/>
        </p:nvSpPr>
        <p:spPr>
          <a:xfrm>
            <a:off x="121849" y="116632"/>
            <a:ext cx="1099892" cy="1099892"/>
          </a:xfrm>
          <a:prstGeom prst="ellipse">
            <a:avLst/>
          </a:prstGeom>
          <a:noFill/>
          <a:ln w="114300">
            <a:solidFill>
              <a:srgbClr val="97C0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549220" indent="-549220" algn="ctr"/>
            <a:endParaRPr lang="de-DE" dirty="0">
              <a:solidFill>
                <a:schemeClr val="bg1"/>
              </a:solidFill>
            </a:endParaRPr>
          </a:p>
        </p:txBody>
      </p:sp>
      <p:pic>
        <p:nvPicPr>
          <p:cNvPr id="3" name="Grafik 2"/>
          <p:cNvPicPr>
            <a:picLocks noChangeAspect="1"/>
          </p:cNvPicPr>
          <p:nvPr/>
        </p:nvPicPr>
        <p:blipFill rotWithShape="1">
          <a:blip r:embed="rId4" cstate="print">
            <a:extLst>
              <a:ext uri="{28A0092B-C50C-407E-A947-70E740481C1C}">
                <a14:useLocalDpi xmlns:a14="http://schemas.microsoft.com/office/drawing/2010/main" val="0"/>
              </a:ext>
            </a:extLst>
          </a:blip>
          <a:srcRect l="50787" t="74150" r="38188" b="16400"/>
          <a:stretch/>
        </p:blipFill>
        <p:spPr>
          <a:xfrm>
            <a:off x="335359" y="5235448"/>
            <a:ext cx="886381" cy="569816"/>
          </a:xfrm>
          <a:prstGeom prst="rect">
            <a:avLst/>
          </a:prstGeom>
        </p:spPr>
      </p:pic>
      <p:pic>
        <p:nvPicPr>
          <p:cNvPr id="14" name="Grafik 13"/>
          <p:cNvPicPr>
            <a:picLocks noChangeAspect="1"/>
          </p:cNvPicPr>
          <p:nvPr/>
        </p:nvPicPr>
        <p:blipFill rotWithShape="1">
          <a:blip r:embed="rId5" cstate="print">
            <a:extLst>
              <a:ext uri="{28A0092B-C50C-407E-A947-70E740481C1C}">
                <a14:useLocalDpi xmlns:a14="http://schemas.microsoft.com/office/drawing/2010/main" val="0"/>
              </a:ext>
            </a:extLst>
          </a:blip>
          <a:srcRect l="50787" t="61081" r="38188" b="30519"/>
          <a:stretch/>
        </p:blipFill>
        <p:spPr>
          <a:xfrm>
            <a:off x="234579" y="3789040"/>
            <a:ext cx="964876" cy="551359"/>
          </a:xfrm>
          <a:prstGeom prst="rect">
            <a:avLst/>
          </a:prstGeom>
        </p:spPr>
      </p:pic>
      <p:pic>
        <p:nvPicPr>
          <p:cNvPr id="15" name="Grafik 14"/>
          <p:cNvPicPr>
            <a:picLocks noChangeAspect="1"/>
          </p:cNvPicPr>
          <p:nvPr/>
        </p:nvPicPr>
        <p:blipFill rotWithShape="1">
          <a:blip r:embed="rId6" cstate="print">
            <a:extLst>
              <a:ext uri="{28A0092B-C50C-407E-A947-70E740481C1C}">
                <a14:useLocalDpi xmlns:a14="http://schemas.microsoft.com/office/drawing/2010/main" val="0"/>
              </a:ext>
            </a:extLst>
          </a:blip>
          <a:srcRect l="50787" t="47375" r="38188" b="43175"/>
          <a:stretch/>
        </p:blipFill>
        <p:spPr>
          <a:xfrm>
            <a:off x="200592" y="2348880"/>
            <a:ext cx="926856" cy="595836"/>
          </a:xfrm>
          <a:prstGeom prst="rect">
            <a:avLst/>
          </a:prstGeom>
        </p:spPr>
      </p:pic>
      <p:pic>
        <p:nvPicPr>
          <p:cNvPr id="4" name="Grafik 3"/>
          <p:cNvPicPr>
            <a:picLocks noChangeAspect="1"/>
          </p:cNvPicPr>
          <p:nvPr/>
        </p:nvPicPr>
        <p:blipFill rotWithShape="1">
          <a:blip r:embed="rId7" cstate="print">
            <a:extLst>
              <a:ext uri="{28A0092B-C50C-407E-A947-70E740481C1C}">
                <a14:useLocalDpi xmlns:a14="http://schemas.microsoft.com/office/drawing/2010/main" val="0"/>
              </a:ext>
            </a:extLst>
          </a:blip>
          <a:srcRect l="40550" t="29000" r="38188" b="30050"/>
          <a:stretch/>
        </p:blipFill>
        <p:spPr>
          <a:xfrm>
            <a:off x="8616280" y="1772816"/>
            <a:ext cx="2841546" cy="4104456"/>
          </a:xfrm>
          <a:prstGeom prst="rect">
            <a:avLst/>
          </a:prstGeom>
        </p:spPr>
      </p:pic>
      <p:sp>
        <p:nvSpPr>
          <p:cNvPr id="6" name="Foliennummernplatzhalter 5"/>
          <p:cNvSpPr>
            <a:spLocks noGrp="1"/>
          </p:cNvSpPr>
          <p:nvPr>
            <p:ph type="sldNum" sz="quarter" idx="4"/>
          </p:nvPr>
        </p:nvSpPr>
        <p:spPr/>
        <p:txBody>
          <a:bodyPr/>
          <a:lstStyle/>
          <a:p>
            <a:fld id="{D913B18B-D139-4864-AE91-16ECF2125E47}" type="slidenum">
              <a:rPr lang="de-DE" smtClean="0"/>
              <a:pPr/>
              <a:t>9</a:t>
            </a:fld>
            <a:endParaRPr lang="de-DE" dirty="0"/>
          </a:p>
        </p:txBody>
      </p:sp>
    </p:spTree>
    <p:extLst>
      <p:ext uri="{BB962C8B-B14F-4D97-AF65-F5344CB8AC3E}">
        <p14:creationId xmlns:p14="http://schemas.microsoft.com/office/powerpoint/2010/main" val="16295956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Larissa">
  <a:themeElements>
    <a:clrScheme name="Elli">
      <a:dk1>
        <a:srgbClr val="000000"/>
      </a:dk1>
      <a:lt1>
        <a:srgbClr val="FFFFFF"/>
      </a:lt1>
      <a:dk2>
        <a:srgbClr val="141616"/>
      </a:dk2>
      <a:lt2>
        <a:srgbClr val="E8F1FA"/>
      </a:lt2>
      <a:accent1>
        <a:srgbClr val="637F13"/>
      </a:accent1>
      <a:accent2>
        <a:srgbClr val="97C01E"/>
      </a:accent2>
      <a:accent3>
        <a:srgbClr val="C3E660"/>
      </a:accent3>
      <a:accent4>
        <a:srgbClr val="D3D3D1"/>
      </a:accent4>
      <a:accent5>
        <a:srgbClr val="C8C8C8"/>
      </a:accent5>
      <a:accent6>
        <a:srgbClr val="5E6600"/>
      </a:accent6>
      <a:hlink>
        <a:srgbClr val="081623"/>
      </a:hlink>
      <a:folHlink>
        <a:srgbClr val="296F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rissa">
  <a:themeElements>
    <a:clrScheme name="Custom 1">
      <a:dk1>
        <a:srgbClr val="000000"/>
      </a:dk1>
      <a:lt1>
        <a:srgbClr val="FFFFFF"/>
      </a:lt1>
      <a:dk2>
        <a:srgbClr val="141616"/>
      </a:dk2>
      <a:lt2>
        <a:srgbClr val="E8F1FA"/>
      </a:lt2>
      <a:accent1>
        <a:srgbClr val="12579A"/>
      </a:accent1>
      <a:accent2>
        <a:srgbClr val="A0C3E3"/>
      </a:accent2>
      <a:accent3>
        <a:srgbClr val="C7DDF2"/>
      </a:accent3>
      <a:accent4>
        <a:srgbClr val="00B050"/>
      </a:accent4>
      <a:accent5>
        <a:srgbClr val="92D050"/>
      </a:accent5>
      <a:accent6>
        <a:srgbClr val="5E6600"/>
      </a:accent6>
      <a:hlink>
        <a:srgbClr val="081623"/>
      </a:hlink>
      <a:folHlink>
        <a:srgbClr val="296F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Larissa">
  <a:themeElements>
    <a:clrScheme name="Custom 1">
      <a:dk1>
        <a:srgbClr val="000000"/>
      </a:dk1>
      <a:lt1>
        <a:srgbClr val="FFFFFF"/>
      </a:lt1>
      <a:dk2>
        <a:srgbClr val="141616"/>
      </a:dk2>
      <a:lt2>
        <a:srgbClr val="E8F1FA"/>
      </a:lt2>
      <a:accent1>
        <a:srgbClr val="12579A"/>
      </a:accent1>
      <a:accent2>
        <a:srgbClr val="A0C3E3"/>
      </a:accent2>
      <a:accent3>
        <a:srgbClr val="C7DDF2"/>
      </a:accent3>
      <a:accent4>
        <a:srgbClr val="00B050"/>
      </a:accent4>
      <a:accent5>
        <a:srgbClr val="92D050"/>
      </a:accent5>
      <a:accent6>
        <a:srgbClr val="5E6600"/>
      </a:accent6>
      <a:hlink>
        <a:srgbClr val="081623"/>
      </a:hlink>
      <a:folHlink>
        <a:srgbClr val="296F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Larissa">
  <a:themeElements>
    <a:clrScheme name="Custom 1">
      <a:dk1>
        <a:srgbClr val="000000"/>
      </a:dk1>
      <a:lt1>
        <a:srgbClr val="FFFFFF"/>
      </a:lt1>
      <a:dk2>
        <a:srgbClr val="141616"/>
      </a:dk2>
      <a:lt2>
        <a:srgbClr val="E8F1FA"/>
      </a:lt2>
      <a:accent1>
        <a:srgbClr val="12579A"/>
      </a:accent1>
      <a:accent2>
        <a:srgbClr val="A0C3E3"/>
      </a:accent2>
      <a:accent3>
        <a:srgbClr val="C7DDF2"/>
      </a:accent3>
      <a:accent4>
        <a:srgbClr val="00B050"/>
      </a:accent4>
      <a:accent5>
        <a:srgbClr val="92D050"/>
      </a:accent5>
      <a:accent6>
        <a:srgbClr val="5E6600"/>
      </a:accent6>
      <a:hlink>
        <a:srgbClr val="081623"/>
      </a:hlink>
      <a:folHlink>
        <a:srgbClr val="296F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Larissa">
  <a:themeElements>
    <a:clrScheme name="Elli">
      <a:dk1>
        <a:srgbClr val="000000"/>
      </a:dk1>
      <a:lt1>
        <a:srgbClr val="FFFFFF"/>
      </a:lt1>
      <a:dk2>
        <a:srgbClr val="141616"/>
      </a:dk2>
      <a:lt2>
        <a:srgbClr val="E8F1FA"/>
      </a:lt2>
      <a:accent1>
        <a:srgbClr val="637F13"/>
      </a:accent1>
      <a:accent2>
        <a:srgbClr val="97C01E"/>
      </a:accent2>
      <a:accent3>
        <a:srgbClr val="C3E660"/>
      </a:accent3>
      <a:accent4>
        <a:srgbClr val="D3D3D1"/>
      </a:accent4>
      <a:accent5>
        <a:srgbClr val="C8C8C8"/>
      </a:accent5>
      <a:accent6>
        <a:srgbClr val="5E6600"/>
      </a:accent6>
      <a:hlink>
        <a:srgbClr val="081623"/>
      </a:hlink>
      <a:folHlink>
        <a:srgbClr val="296F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6807</Words>
  <Application>Microsoft Office PowerPoint</Application>
  <PresentationFormat>Breitbild</PresentationFormat>
  <Paragraphs>979</Paragraphs>
  <Slides>77</Slides>
  <Notes>76</Notes>
  <HiddenSlides>0</HiddenSlides>
  <MMClips>1</MMClips>
  <ScaleCrop>false</ScaleCrop>
  <HeadingPairs>
    <vt:vector size="6" baseType="variant">
      <vt:variant>
        <vt:lpstr>Verwendete Schriftarten</vt:lpstr>
      </vt:variant>
      <vt:variant>
        <vt:i4>7</vt:i4>
      </vt:variant>
      <vt:variant>
        <vt:lpstr>Design</vt:lpstr>
      </vt:variant>
      <vt:variant>
        <vt:i4>5</vt:i4>
      </vt:variant>
      <vt:variant>
        <vt:lpstr>Folientitel</vt:lpstr>
      </vt:variant>
      <vt:variant>
        <vt:i4>77</vt:i4>
      </vt:variant>
    </vt:vector>
  </HeadingPairs>
  <TitlesOfParts>
    <vt:vector size="89" baseType="lpstr">
      <vt:lpstr>ＭＳ Ｐゴシック</vt:lpstr>
      <vt:lpstr>Arial</vt:lpstr>
      <vt:lpstr>Arial Unicode MS</vt:lpstr>
      <vt:lpstr>Calibri</vt:lpstr>
      <vt:lpstr>Symbol</vt:lpstr>
      <vt:lpstr>Times</vt:lpstr>
      <vt:lpstr>Wingdings</vt:lpstr>
      <vt:lpstr>Larissa</vt:lpstr>
      <vt:lpstr>1_Larissa</vt:lpstr>
      <vt:lpstr>2_Larissa</vt:lpstr>
      <vt:lpstr>3_Larissa</vt:lpstr>
      <vt:lpstr>4_Larissa</vt:lpstr>
      <vt:lpstr>PowerPoint-Präsentation</vt:lpstr>
      <vt:lpstr>INHALT &amp; ABLAUF</vt:lpstr>
      <vt:lpstr>INHALT &amp; ABLAUF</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INHALT &amp; ABLAUF</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INHALT &amp; ABLAUF</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INHALT &amp; ABLAUF</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INHALT &amp; ABLAUF</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INHALT &amp; ABLAUF</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admin</dc:creator>
  <cp:lastModifiedBy>Nina Schiffeler</cp:lastModifiedBy>
  <cp:revision>1555</cp:revision>
  <cp:lastPrinted>2020-01-14T13:42:03Z</cp:lastPrinted>
  <dcterms:created xsi:type="dcterms:W3CDTF">2012-08-14T08:12:56Z</dcterms:created>
  <dcterms:modified xsi:type="dcterms:W3CDTF">2020-11-13T14:01:15Z</dcterms:modified>
</cp:coreProperties>
</file>